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8F50-1CDD-2E48-ADB2-89F02FA383FC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B4DE-7D19-604E-AC18-6E4D4FAF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2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8F50-1CDD-2E48-ADB2-89F02FA383FC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B4DE-7D19-604E-AC18-6E4D4FAF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7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8F50-1CDD-2E48-ADB2-89F02FA383FC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B4DE-7D19-604E-AC18-6E4D4FAF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2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8F50-1CDD-2E48-ADB2-89F02FA383FC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B4DE-7D19-604E-AC18-6E4D4FAF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5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8F50-1CDD-2E48-ADB2-89F02FA383FC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B4DE-7D19-604E-AC18-6E4D4FAF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1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8F50-1CDD-2E48-ADB2-89F02FA383FC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B4DE-7D19-604E-AC18-6E4D4FAF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4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8F50-1CDD-2E48-ADB2-89F02FA383FC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B4DE-7D19-604E-AC18-6E4D4FAF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4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8F50-1CDD-2E48-ADB2-89F02FA383FC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B4DE-7D19-604E-AC18-6E4D4FAF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5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8F50-1CDD-2E48-ADB2-89F02FA383FC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B4DE-7D19-604E-AC18-6E4D4FAF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8F50-1CDD-2E48-ADB2-89F02FA383FC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B4DE-7D19-604E-AC18-6E4D4FAF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4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8F50-1CDD-2E48-ADB2-89F02FA383FC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B4DE-7D19-604E-AC18-6E4D4FAF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4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18F50-1CDD-2E48-ADB2-89F02FA383FC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6B4DE-7D19-604E-AC18-6E4D4FAF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1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52139"/>
            <a:ext cx="9144000" cy="2142598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Walls and Barriers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3240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and Learning Objectives</a:t>
            </a:r>
          </a:p>
          <a:p>
            <a:r>
              <a:rPr lang="en-US" dirty="0" smtClean="0"/>
              <a:t>Wall Graph</a:t>
            </a:r>
          </a:p>
          <a:p>
            <a:r>
              <a:rPr lang="en-US" dirty="0" smtClean="0"/>
              <a:t>Paired Text</a:t>
            </a:r>
          </a:p>
          <a:p>
            <a:r>
              <a:rPr lang="en-US" dirty="0" smtClean="0"/>
              <a:t>Jigsaw</a:t>
            </a:r>
          </a:p>
          <a:p>
            <a:r>
              <a:rPr lang="en-US" dirty="0" smtClean="0"/>
              <a:t>Building Walls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7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ONLS.6.6: Variations among physical environments within the Eastern Hemisphere influence human activities. Human activities also alter the physical environment.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CCSS.ELA-LITERACY.RH.6-8.7: Integrate visual information (e.g., in charts, graphs, photographs, videos, or maps) with other information in print and digital texts.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Students will compare a physical wall built by a country to the US-Mexico border.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Students will identify reasons why countries build walls.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4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Screen Shot 2015-12-14 at 4.41.38 PM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43" b="-6443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55897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599" cy="116205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POLL</a:t>
            </a:r>
            <a:endParaRPr lang="en-US" sz="7200" dirty="0"/>
          </a:p>
        </p:txBody>
      </p:sp>
      <p:pic>
        <p:nvPicPr>
          <p:cNvPr id="5" name="Content Placeholder 4" descr="Screen Shot 2015-12-14 at 4.41.3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399" b="-40399"/>
          <a:stretch>
            <a:fillRect/>
          </a:stretch>
        </p:blipFill>
        <p:spPr>
          <a:xfrm>
            <a:off x="2267809" y="1752539"/>
            <a:ext cx="4990343" cy="599438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29599" cy="2612244"/>
          </a:xfrm>
        </p:spPr>
        <p:txBody>
          <a:bodyPr>
            <a:noAutofit/>
          </a:bodyPr>
          <a:lstStyle/>
          <a:p>
            <a:r>
              <a:rPr lang="en-US" sz="2000" dirty="0" smtClean="0"/>
              <a:t>Based on this graph, do you believe the events of September 11, 2001 lead to the increase of the number of walls and barriers built by different countries?</a:t>
            </a:r>
          </a:p>
          <a:p>
            <a:endParaRPr lang="en-US" sz="2000" dirty="0"/>
          </a:p>
          <a:p>
            <a:pPr algn="ctr"/>
            <a:r>
              <a:rPr lang="en-US" sz="2000" dirty="0" smtClean="0"/>
              <a:t>YES or NO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3032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PAIRED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will work with a paired text to discuss similarities between their particular wall and the US-Mexico Border, how their wall influenced access to their country, and how the US-Mexico Border influences who can easily enter the 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65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JIGSAW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will trade two members to share findings from their paired text.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66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ENDED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one reason as to why countries build physical walls and barriers.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22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216</Words>
  <Application>Microsoft Macintosh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Walls and Barriers </vt:lpstr>
      <vt:lpstr>AGENDA</vt:lpstr>
      <vt:lpstr>STANDARDS</vt:lpstr>
      <vt:lpstr>LEARNING OBJECTIVES</vt:lpstr>
      <vt:lpstr>PowerPoint Presentation</vt:lpstr>
      <vt:lpstr>POLL</vt:lpstr>
      <vt:lpstr>PAIRED TEXT</vt:lpstr>
      <vt:lpstr>JIGSAW</vt:lpstr>
      <vt:lpstr>OPEN ENDED QUESTION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Walls and Barriers </dc:title>
  <dc:creator>Jodi Fish</dc:creator>
  <cp:lastModifiedBy>Tami Augustine</cp:lastModifiedBy>
  <cp:revision>4</cp:revision>
  <dcterms:created xsi:type="dcterms:W3CDTF">2015-12-14T21:35:49Z</dcterms:created>
  <dcterms:modified xsi:type="dcterms:W3CDTF">2015-12-15T00:10:35Z</dcterms:modified>
</cp:coreProperties>
</file>