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63" r:id="rId4"/>
    <p:sldId id="262" r:id="rId5"/>
    <p:sldId id="261" r:id="rId6"/>
    <p:sldId id="260" r:id="rId7"/>
    <p:sldId id="259" r:id="rId8"/>
    <p:sldId id="258" r:id="rId9"/>
    <p:sldId id="265" r:id="rId10"/>
    <p:sldId id="25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-16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B797-0A38-6C43-AB6D-BC5F9F6C3BCB}" type="datetimeFigureOut">
              <a:rPr lang="en-US" smtClean="0"/>
              <a:t>12/15/15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1A9-4BDB-A34A-B041-B27E1A539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08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B797-0A38-6C43-AB6D-BC5F9F6C3BCB}" type="datetimeFigureOut">
              <a:rPr lang="en-US" smtClean="0"/>
              <a:t>12/15/15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1A9-4BDB-A34A-B041-B27E1A539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755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B797-0A38-6C43-AB6D-BC5F9F6C3BCB}" type="datetimeFigureOut">
              <a:rPr lang="en-US" smtClean="0"/>
              <a:t>12/15/15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1A9-4BDB-A34A-B041-B27E1A539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684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B797-0A38-6C43-AB6D-BC5F9F6C3BCB}" type="datetimeFigureOut">
              <a:rPr lang="en-US" smtClean="0"/>
              <a:t>12/15/15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1A9-4BDB-A34A-B041-B27E1A539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700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B797-0A38-6C43-AB6D-BC5F9F6C3BCB}" type="datetimeFigureOut">
              <a:rPr lang="en-US" smtClean="0"/>
              <a:t>12/15/15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1A9-4BDB-A34A-B041-B27E1A539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055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B797-0A38-6C43-AB6D-BC5F9F6C3BCB}" type="datetimeFigureOut">
              <a:rPr lang="en-US" smtClean="0"/>
              <a:t>12/15/15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1A9-4BDB-A34A-B041-B27E1A539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945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B797-0A38-6C43-AB6D-BC5F9F6C3BCB}" type="datetimeFigureOut">
              <a:rPr lang="en-US" smtClean="0"/>
              <a:t>12/15/15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1A9-4BDB-A34A-B041-B27E1A539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465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B797-0A38-6C43-AB6D-BC5F9F6C3BCB}" type="datetimeFigureOut">
              <a:rPr lang="en-US" smtClean="0"/>
              <a:t>12/15/15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1A9-4BDB-A34A-B041-B27E1A539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556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B797-0A38-6C43-AB6D-BC5F9F6C3BCB}" type="datetimeFigureOut">
              <a:rPr lang="en-US" smtClean="0"/>
              <a:t>12/15/15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1A9-4BDB-A34A-B041-B27E1A539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763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B797-0A38-6C43-AB6D-BC5F9F6C3BCB}" type="datetimeFigureOut">
              <a:rPr lang="en-US" smtClean="0"/>
              <a:t>12/15/15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1A9-4BDB-A34A-B041-B27E1A539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29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B797-0A38-6C43-AB6D-BC5F9F6C3BCB}" type="datetimeFigureOut">
              <a:rPr lang="en-US" smtClean="0"/>
              <a:t>12/15/15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D1A9-4BDB-A34A-B041-B27E1A539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684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BB797-0A38-6C43-AB6D-BC5F9F6C3BCB}" type="datetimeFigureOut">
              <a:rPr lang="en-US" smtClean="0"/>
              <a:t>12/15/15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9D1A9-4BDB-A34A-B041-B27E1A539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961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12-15 at 2.47.3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756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2-15 at 2.48.4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140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2-15 at 2.47.4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43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2-15 at 2.47.5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66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2-15 at 2.47.5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864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2-15 at 2.48.0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897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2-15 at 2.48.1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818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2-15 at 2.48.2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681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2-15 at 2.48.2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446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2-15 at 2.48.3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647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On-screen Show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Ohio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Tami Augustine</dc:creator>
  <cp:lastModifiedBy>Tami Augustine</cp:lastModifiedBy>
  <cp:revision>1</cp:revision>
  <dcterms:created xsi:type="dcterms:W3CDTF">2015-12-15T19:52:18Z</dcterms:created>
  <dcterms:modified xsi:type="dcterms:W3CDTF">2015-12-15T19:55:39Z</dcterms:modified>
</cp:coreProperties>
</file>