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3" r:id="rId4"/>
    <p:sldId id="262" r:id="rId5"/>
    <p:sldId id="261" r:id="rId6"/>
    <p:sldId id="260" r:id="rId7"/>
    <p:sldId id="259" r:id="rId8"/>
    <p:sldId id="258" r:id="rId9"/>
    <p:sldId id="265" r:id="rId10"/>
    <p:sldId id="25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6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B797-0A38-6C43-AB6D-BC5F9F6C3BCB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D1A9-4BDB-A34A-B041-B27E1A53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B797-0A38-6C43-AB6D-BC5F9F6C3BCB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D1A9-4BDB-A34A-B041-B27E1A53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5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B797-0A38-6C43-AB6D-BC5F9F6C3BCB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D1A9-4BDB-A34A-B041-B27E1A53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8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B797-0A38-6C43-AB6D-BC5F9F6C3BCB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D1A9-4BDB-A34A-B041-B27E1A53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0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B797-0A38-6C43-AB6D-BC5F9F6C3BCB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D1A9-4BDB-A34A-B041-B27E1A53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55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B797-0A38-6C43-AB6D-BC5F9F6C3BCB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D1A9-4BDB-A34A-B041-B27E1A53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45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B797-0A38-6C43-AB6D-BC5F9F6C3BCB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D1A9-4BDB-A34A-B041-B27E1A53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65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B797-0A38-6C43-AB6D-BC5F9F6C3BCB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D1A9-4BDB-A34A-B041-B27E1A53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5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B797-0A38-6C43-AB6D-BC5F9F6C3BCB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D1A9-4BDB-A34A-B041-B27E1A53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6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B797-0A38-6C43-AB6D-BC5F9F6C3BCB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D1A9-4BDB-A34A-B041-B27E1A53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2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B797-0A38-6C43-AB6D-BC5F9F6C3BCB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D1A9-4BDB-A34A-B041-B27E1A53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8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B797-0A38-6C43-AB6D-BC5F9F6C3BCB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9D1A9-4BDB-A34A-B041-B27E1A53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2-15 at 2.47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56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5 at 2.48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40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5 at 2.47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3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5 at 2.47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66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5 at 2.47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6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5 at 2.48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97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5 at 2.4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18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5 at 2.48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81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5 at 2.48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46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5 at 2.48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47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Ohio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Tami Augustine</dc:creator>
  <cp:lastModifiedBy>Tami Augustine</cp:lastModifiedBy>
  <cp:revision>1</cp:revision>
  <dcterms:created xsi:type="dcterms:W3CDTF">2015-12-15T19:52:18Z</dcterms:created>
  <dcterms:modified xsi:type="dcterms:W3CDTF">2015-12-15T19:55:39Z</dcterms:modified>
</cp:coreProperties>
</file>