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-376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video" Target="https://www.youtube.com/embed/M6OPl1bzlpw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America &amp; Unemployment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Created by: tori Siefker and Emily young</a:t>
            </a:r>
            <a:endParaRPr lang="en-US" dirty="0"/>
          </a:p>
        </p:txBody>
      </p:sp>
      <p:pic>
        <p:nvPicPr>
          <p:cNvPr id="3074" name="Picture 2" descr="http://raymondpronk.files.wordpress.com/2012/06/unemployment-is-tearing-apart-amer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138" y="3178129"/>
            <a:ext cx="523875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233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Voices of the unemployed</a:t>
            </a:r>
            <a:endParaRPr lang="en-US" dirty="0"/>
          </a:p>
        </p:txBody>
      </p:sp>
      <p:pic>
        <p:nvPicPr>
          <p:cNvPr id="4" name="M6OPl1bzlpw"/>
          <p:cNvPicPr>
            <a:picLocks noGrp="1" noRot="1" noChangeAspect="1"/>
          </p:cNvPicPr>
          <p:nvPr>
            <p:ph idx="1"/>
            <a:quickTimeFile r:link="rId1"/>
          </p:nvPr>
        </p:nvPicPr>
        <p:blipFill>
          <a:blip r:embed="rId3"/>
          <a:stretch>
            <a:fillRect/>
          </a:stretch>
        </p:blipFill>
        <p:spPr>
          <a:xfrm>
            <a:off x="2679058" y="2021610"/>
            <a:ext cx="6833883" cy="446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159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Context</a:t>
            </a:r>
            <a:endParaRPr lang="en-US" dirty="0"/>
          </a:p>
        </p:txBody>
      </p:sp>
      <p:pic>
        <p:nvPicPr>
          <p:cNvPr id="2050" name="Picture 2" descr="https://upload.wikimedia.org/wikipedia/commons/5/54/Lange-MigrantMother0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162" y="1849045"/>
            <a:ext cx="3740727" cy="486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conicphotos.files.wordpress.com/2014/04/01_1239_bw_917.jpg?w=7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158" y="1937217"/>
            <a:ext cx="6343650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263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face </a:t>
            </a:r>
            <a:r>
              <a:rPr lang="en-US" dirty="0" smtClean="0"/>
              <a:t>of unemployment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29164" y="2160520"/>
            <a:ext cx="7740072" cy="436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324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At your tables, without using technology, please guess the current unemployment rate in the United States. </a:t>
            </a:r>
          </a:p>
        </p:txBody>
      </p:sp>
    </p:spTree>
    <p:extLst>
      <p:ext uri="{BB962C8B-B14F-4D97-AF65-F5344CB8AC3E}">
        <p14:creationId xmlns:p14="http://schemas.microsoft.com/office/powerpoint/2010/main" val="1120270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Share out!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Share your thoughts!</a:t>
            </a:r>
            <a:endParaRPr lang="en-US" sz="4400" dirty="0"/>
          </a:p>
        </p:txBody>
      </p:sp>
      <p:pic>
        <p:nvPicPr>
          <p:cNvPr id="4" name="Picture 3" descr="Share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4332">
            <a:off x="7563007" y="2560057"/>
            <a:ext cx="3426838" cy="272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850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dirty="0"/>
              <a:t>Today's Unemployment Rate: </a:t>
            </a:r>
            <a:endParaRPr lang="en-US" sz="4800" dirty="0" smtClean="0"/>
          </a:p>
          <a:p>
            <a:pPr marL="0" indent="0">
              <a:buNone/>
            </a:pPr>
            <a:r>
              <a:rPr lang="en-US" sz="4800" b="1" u="sng" dirty="0" smtClean="0"/>
              <a:t>5.1</a:t>
            </a:r>
            <a:r>
              <a:rPr lang="en-US" sz="4800" b="1" u="sng" dirty="0"/>
              <a:t>%</a:t>
            </a:r>
            <a:r>
              <a:rPr lang="en-US" sz="4800" dirty="0"/>
              <a:t> (as of Sep. 2015)This means about </a:t>
            </a:r>
            <a:r>
              <a:rPr lang="en-US" sz="4800" dirty="0" smtClean="0"/>
              <a:t> </a:t>
            </a:r>
            <a:r>
              <a:rPr lang="en-US" sz="4800" b="1" u="sng" dirty="0" smtClean="0"/>
              <a:t>16,426,800</a:t>
            </a:r>
            <a:r>
              <a:rPr lang="en-US" sz="4800" dirty="0" smtClean="0"/>
              <a:t> </a:t>
            </a:r>
            <a:r>
              <a:rPr lang="en-US" sz="4800" dirty="0"/>
              <a:t>people are currently unemployed in the United States.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10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Review Content Standards and LOs</a:t>
            </a:r>
          </a:p>
          <a:p>
            <a:r>
              <a:rPr lang="en-US" sz="3200" dirty="0"/>
              <a:t>Poll Everywhere Interactive</a:t>
            </a:r>
          </a:p>
          <a:p>
            <a:r>
              <a:rPr lang="en-US" sz="3200" dirty="0"/>
              <a:t>Classroom Activity Overview</a:t>
            </a:r>
          </a:p>
          <a:p>
            <a:r>
              <a:rPr lang="en-US" sz="3200" dirty="0"/>
              <a:t>Wrap Up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Agenda ABA Mérid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223" y="2604654"/>
            <a:ext cx="35433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809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S.S. Standard: The Great Depression was caused, in part, by the federal government's monetary policies, stock market speculation, increasing consumer debt. The role of the federal government expanded as a result of the Great Depression.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CCSS.ELA-LITERACY.WHST.9-10.1.B Develop claim(s) and counterclaims fairly, supplying data and evidence for each while pointing out the strengths and limitations of both claim(s) and counterclaims in a discipline-appropriate form and in a manner that anticipates the audience's knowledge level and concerns.</a:t>
            </a:r>
          </a:p>
        </p:txBody>
      </p:sp>
    </p:spTree>
    <p:extLst>
      <p:ext uri="{BB962C8B-B14F-4D97-AF65-F5344CB8AC3E}">
        <p14:creationId xmlns:p14="http://schemas.microsoft.com/office/powerpoint/2010/main" val="3560294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L.O.1: Students will summarize the various  courses of actions the U.S. government has taken regarding unemployment. (comprehend).L.O.2: Students will examine both historical and current perspectives on employment (analyze). </a:t>
            </a:r>
            <a:endParaRPr lang="en-US" sz="2000" dirty="0" smtClean="0"/>
          </a:p>
          <a:p>
            <a:r>
              <a:rPr lang="en-US" sz="2000" dirty="0"/>
              <a:t>L.O.2: Students will examine both historical and current perspectives on employment (analyze). </a:t>
            </a:r>
            <a:endParaRPr lang="en-US" sz="2000" dirty="0" smtClean="0"/>
          </a:p>
          <a:p>
            <a:r>
              <a:rPr lang="en-US" sz="2000" dirty="0" smtClean="0"/>
              <a:t>L.O.3</a:t>
            </a:r>
            <a:r>
              <a:rPr lang="en-US" sz="2000" dirty="0"/>
              <a:t>: Students will develop a formal piece of writing that supports their stance on a political issue (create).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345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 and out (again)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Please take out your CELL PHONES</a:t>
            </a:r>
            <a:endParaRPr lang="en-US" sz="3600" dirty="0"/>
          </a:p>
        </p:txBody>
      </p:sp>
      <p:pic>
        <p:nvPicPr>
          <p:cNvPr id="5" name="Picture 4" descr="Description New Mobile CellPhone Info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833" y="1891146"/>
            <a:ext cx="395935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290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 and out (again)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perspective is present in this source?</a:t>
            </a:r>
          </a:p>
          <a:p>
            <a:r>
              <a:rPr lang="en-US" sz="3200" dirty="0" smtClean="0"/>
              <a:t>What conclusions can you draw from this source?</a:t>
            </a:r>
          </a:p>
          <a:p>
            <a:r>
              <a:rPr lang="en-US" sz="3200" dirty="0" smtClean="0"/>
              <a:t>What ideas justify the author/narrator’s opinions?</a:t>
            </a:r>
          </a:p>
        </p:txBody>
      </p:sp>
    </p:spTree>
    <p:extLst>
      <p:ext uri="{BB962C8B-B14F-4D97-AF65-F5344CB8AC3E}">
        <p14:creationId xmlns:p14="http://schemas.microsoft.com/office/powerpoint/2010/main" val="1156284533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25</TotalTime>
  <Words>168</Words>
  <Application>Microsoft Macintosh PowerPoint</Application>
  <PresentationFormat>Custom</PresentationFormat>
  <Paragraphs>30</Paragraphs>
  <Slides>12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Dividend</vt:lpstr>
      <vt:lpstr>America &amp; Unemployment</vt:lpstr>
      <vt:lpstr>Opening activity</vt:lpstr>
      <vt:lpstr>Share out!</vt:lpstr>
      <vt:lpstr>statistics</vt:lpstr>
      <vt:lpstr>agenda</vt:lpstr>
      <vt:lpstr>Content standards</vt:lpstr>
      <vt:lpstr>Learning objectives</vt:lpstr>
      <vt:lpstr>Down and out (again)</vt:lpstr>
      <vt:lpstr>Down and out (again)</vt:lpstr>
      <vt:lpstr>Voices of the unemployed</vt:lpstr>
      <vt:lpstr>Historical Context</vt:lpstr>
      <vt:lpstr>The face of unemployment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 &amp; Unemployment</dc:title>
  <dc:creator>Victoria Siefker</dc:creator>
  <cp:lastModifiedBy>Tami Augustine</cp:lastModifiedBy>
  <cp:revision>4</cp:revision>
  <dcterms:created xsi:type="dcterms:W3CDTF">2015-12-15T16:52:23Z</dcterms:created>
  <dcterms:modified xsi:type="dcterms:W3CDTF">2015-12-16T22:26:11Z</dcterms:modified>
</cp:coreProperties>
</file>