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6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44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3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75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66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63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3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71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735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26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40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03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317E8-FF5C-2C48-B719-DC2A6320991F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7DCD7-A8B8-8349-83D0-FDBDCD90C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239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2-14 at 9.50.0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92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4 at 9.50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46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4 at 9.50.1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56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4 at 9.50.2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6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12-14 at 9.50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4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Ohio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Tami Augustine</dc:creator>
  <cp:lastModifiedBy>Tami Augustine</cp:lastModifiedBy>
  <cp:revision>1</cp:revision>
  <dcterms:created xsi:type="dcterms:W3CDTF">2015-12-14T14:50:51Z</dcterms:created>
  <dcterms:modified xsi:type="dcterms:W3CDTF">2015-12-14T14:52:48Z</dcterms:modified>
</cp:coreProperties>
</file>