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745"/>
  </p:normalViewPr>
  <p:slideViewPr>
    <p:cSldViewPr snapToGrid="0" snapToObjects="1">
      <p:cViewPr varScale="1">
        <p:scale>
          <a:sx n="115" d="100"/>
          <a:sy n="115" d="100"/>
        </p:scale>
        <p:origin x="208" y="1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032557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8013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0132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1550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3127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5129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2798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262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200"/>
            </a:lvl1pPr>
            <a:lvl2pPr lvl="1">
              <a:spcBef>
                <a:spcPts val="0"/>
              </a:spcBef>
              <a:buSzPct val="100000"/>
              <a:defRPr sz="4200"/>
            </a:lvl2pPr>
            <a:lvl3pPr lvl="2">
              <a:spcBef>
                <a:spcPts val="0"/>
              </a:spcBef>
              <a:buSzPct val="100000"/>
              <a:defRPr sz="4200"/>
            </a:lvl3pPr>
            <a:lvl4pPr lvl="3">
              <a:spcBef>
                <a:spcPts val="0"/>
              </a:spcBef>
              <a:buSzPct val="100000"/>
              <a:defRPr sz="4200"/>
            </a:lvl4pPr>
            <a:lvl5pPr lvl="4">
              <a:spcBef>
                <a:spcPts val="0"/>
              </a:spcBef>
              <a:buSzPct val="100000"/>
              <a:defRPr sz="4200"/>
            </a:lvl5pPr>
            <a:lvl6pPr lvl="5">
              <a:spcBef>
                <a:spcPts val="0"/>
              </a:spcBef>
              <a:buSzPct val="100000"/>
              <a:defRPr sz="4200"/>
            </a:lvl6pPr>
            <a:lvl7pPr lvl="6">
              <a:spcBef>
                <a:spcPts val="0"/>
              </a:spcBef>
              <a:buSzPct val="100000"/>
              <a:defRPr sz="4200"/>
            </a:lvl7pPr>
            <a:lvl8pPr lvl="7">
              <a:spcBef>
                <a:spcPts val="0"/>
              </a:spcBef>
              <a:buSzPct val="100000"/>
              <a:defRPr sz="4200"/>
            </a:lvl8pPr>
            <a:lvl9pPr lvl="8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1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26077" y="357800"/>
            <a:ext cx="2808000" cy="953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6000"/>
            </a:lvl1pPr>
            <a:lvl2pPr lvl="1">
              <a:spcBef>
                <a:spcPts val="0"/>
              </a:spcBef>
              <a:buSzPct val="100000"/>
              <a:defRPr sz="6000"/>
            </a:lvl2pPr>
            <a:lvl3pPr lvl="2">
              <a:spcBef>
                <a:spcPts val="0"/>
              </a:spcBef>
              <a:buSzPct val="100000"/>
              <a:defRPr sz="6000"/>
            </a:lvl3pPr>
            <a:lvl4pPr lvl="3">
              <a:spcBef>
                <a:spcPts val="0"/>
              </a:spcBef>
              <a:buSzPct val="100000"/>
              <a:defRPr sz="6000"/>
            </a:lvl4pPr>
            <a:lvl5pPr lvl="4">
              <a:spcBef>
                <a:spcPts val="0"/>
              </a:spcBef>
              <a:buSzPct val="100000"/>
              <a:defRPr sz="6000"/>
            </a:lvl5pPr>
            <a:lvl6pPr lvl="5">
              <a:spcBef>
                <a:spcPts val="0"/>
              </a:spcBef>
              <a:buSzPct val="100000"/>
              <a:defRPr sz="6000"/>
            </a:lvl6pPr>
            <a:lvl7pPr lvl="6">
              <a:spcBef>
                <a:spcPts val="0"/>
              </a:spcBef>
              <a:buSzPct val="100000"/>
              <a:defRPr sz="6000"/>
            </a:lvl7pPr>
            <a:lvl8pPr lvl="7">
              <a:spcBef>
                <a:spcPts val="0"/>
              </a:spcBef>
              <a:buSzPct val="100000"/>
              <a:defRPr sz="6000"/>
            </a:lvl8pPr>
            <a:lvl9pPr lvl="8">
              <a:spcBef>
                <a:spcPts val="0"/>
              </a:spcBef>
              <a:buSzPct val="100000"/>
              <a:defRPr sz="60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" name="Shape 47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buClr>
                <a:schemeClr val="dk2"/>
              </a:buClr>
              <a:buSzPct val="100000"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265500" y="2779466"/>
            <a:ext cx="4045200" cy="12350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buFont typeface="Roboto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Font typeface="Roboto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‹#›</a:t>
            </a:fld>
            <a:endParaRPr lang="en"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465700" cy="933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The FARC: A Road to </a:t>
            </a:r>
            <a:r>
              <a:rPr lang="en" dirty="0" smtClean="0"/>
              <a:t>Rebellion</a:t>
            </a:r>
            <a:endParaRPr lang="en" dirty="0"/>
          </a:p>
        </p:txBody>
      </p:sp>
      <p:sp>
        <p:nvSpPr>
          <p:cNvPr id="68" name="Shape 68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Big Question: </a:t>
            </a:r>
            <a:r>
              <a:rPr lang="en" b="1" dirty="0"/>
              <a:t>How do political choices lead to conflict?</a:t>
            </a:r>
            <a:r>
              <a:rPr lang="en" dirty="0"/>
              <a:t> </a:t>
            </a:r>
            <a:endParaRPr lang="en-US" dirty="0" smtClean="0"/>
          </a:p>
          <a:p>
            <a:pPr lv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3" name="TextBox 2"/>
          <p:cNvSpPr txBox="1"/>
          <p:nvPr/>
        </p:nvSpPr>
        <p:spPr>
          <a:xfrm>
            <a:off x="390525" y="4750130"/>
            <a:ext cx="3645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Created by Trevor Barhorst &amp; Jeff </a:t>
            </a:r>
            <a:r>
              <a:rPr lang="en-US" dirty="0" err="1" smtClean="0"/>
              <a:t>Tiedeken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Timeline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Timeline Discussion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Create Intervention Plans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Intervention Plan Discussion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Exit Ticket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201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en"/>
              <a:t>Timeline 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dirty="0"/>
              <a:t>Fill out the timeline with events from your reading.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What events are important? 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Why? </a:t>
            </a:r>
          </a:p>
        </p:txBody>
      </p:sp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612" y="3808382"/>
            <a:ext cx="7678675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255059" y="4888036"/>
            <a:ext cx="60516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Taken from http://www.st3recruitment.org.uk/recruitment-process/timeline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Student Learning Objectives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4483200" cy="271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  <a:buChar char="-"/>
            </a:pPr>
            <a:r>
              <a:rPr lang="en" dirty="0"/>
              <a:t>Students will be able to organize events from the article leading up to the formation of the FARC.</a:t>
            </a:r>
            <a:br>
              <a:rPr lang="en" dirty="0"/>
            </a:br>
            <a:endParaRPr lang="en" dirty="0"/>
          </a:p>
          <a:p>
            <a:pPr marL="457200" lvl="0" indent="-228600">
              <a:spcBef>
                <a:spcPts val="0"/>
              </a:spcBef>
              <a:buChar char="-"/>
            </a:pPr>
            <a:r>
              <a:rPr lang="en" dirty="0"/>
              <a:t>Students will be able to defend their proposed intervention using the text for support.</a:t>
            </a:r>
          </a:p>
        </p:txBody>
      </p:sp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5100" y="2165300"/>
            <a:ext cx="3960275" cy="22177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284519" y="4560125"/>
            <a:ext cx="27430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US" sz="1200" dirty="0" smtClean="0"/>
              <a:t>Taken from </a:t>
            </a:r>
            <a:r>
              <a:rPr lang="en-US" sz="1200" dirty="0" err="1" smtClean="0"/>
              <a:t>www.worldmapideas.com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en"/>
              <a:t>Brainstorm!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4911300" cy="271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How did any country you can think of resolve internal conflict?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What big social changes occurred in the United States?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Can you think of any important people who may have inspired change?</a:t>
            </a:r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2437" y="2350250"/>
            <a:ext cx="2466975" cy="18478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165766" y="4367665"/>
            <a:ext cx="3581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Taken </a:t>
            </a:r>
            <a:r>
              <a:rPr lang="en-US" sz="1200" dirty="0" smtClean="0"/>
              <a:t>from http</a:t>
            </a:r>
            <a:r>
              <a:rPr lang="en-US" sz="1200" dirty="0"/>
              <a:t>://</a:t>
            </a:r>
            <a:r>
              <a:rPr lang="en-US" sz="1200" dirty="0" smtClean="0"/>
              <a:t>leadership-</a:t>
            </a:r>
            <a:r>
              <a:rPr lang="en-US" sz="1200" dirty="0" err="1" smtClean="0"/>
              <a:t>mantra.blogspot.com</a:t>
            </a:r>
            <a:endParaRPr lang="en-US" sz="1200" dirty="0" smtClean="0"/>
          </a:p>
          <a:p>
            <a:r>
              <a:rPr lang="en-US" sz="1200" dirty="0" smtClean="0"/>
              <a:t>/</a:t>
            </a:r>
            <a:r>
              <a:rPr lang="en-US" sz="1200" dirty="0"/>
              <a:t>2016/01/8-rules-of-brainstorming.html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Planning the Intervention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4425900" cy="271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What intervention plan would you set in place for Colombia in the 1960’s just after the establishment of FARC?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Has this plan been attempted in the past?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Why will your plan work? Use the text as evidence.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7450" y="1952962"/>
            <a:ext cx="3019900" cy="26424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5320146" y="4595386"/>
            <a:ext cx="3405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Taken </a:t>
            </a:r>
            <a:r>
              <a:rPr lang="en-US" sz="1200" dirty="0" smtClean="0"/>
              <a:t>from http</a:t>
            </a:r>
            <a:r>
              <a:rPr lang="en-US" sz="1200" dirty="0"/>
              <a:t>://</a:t>
            </a:r>
            <a:r>
              <a:rPr lang="en-US" sz="1200" dirty="0" smtClean="0"/>
              <a:t>www.eetimes.com/author.asp</a:t>
            </a:r>
          </a:p>
          <a:p>
            <a:r>
              <a:rPr lang="en-US" sz="1200" dirty="0" smtClean="0"/>
              <a:t>?</a:t>
            </a:r>
            <a:r>
              <a:rPr lang="en-US" sz="1200" dirty="0" err="1"/>
              <a:t>section_id</a:t>
            </a:r>
            <a:r>
              <a:rPr lang="en-US" sz="1200" dirty="0"/>
              <a:t>=216&amp;doc_id=1328642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en"/>
              <a:t>Discussion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2225" y="1776875"/>
            <a:ext cx="2994599" cy="299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4375" y="1776875"/>
            <a:ext cx="4459350" cy="299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935678" y="4835723"/>
            <a:ext cx="49696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Taken </a:t>
            </a:r>
            <a:r>
              <a:rPr lang="en-US" smtClean="0"/>
              <a:t>From http</a:t>
            </a:r>
            <a:r>
              <a:rPr lang="en-US" dirty="0"/>
              <a:t>://</a:t>
            </a:r>
            <a:r>
              <a:rPr lang="en-US" dirty="0" err="1"/>
              <a:t>www.weteachwelearn.org</a:t>
            </a:r>
            <a:r>
              <a:rPr lang="en-US" dirty="0"/>
              <a:t>/tag/discussion/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Exit Ticket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After hearing class discussion on several intervention plans, what would you list as a strength of your intervention plan?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Did anything change after hearing the discussion?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If so, what?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223</Words>
  <Application>Microsoft Macintosh PowerPoint</Application>
  <PresentationFormat>On-screen Show (16:9)</PresentationFormat>
  <Paragraphs>36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Roboto</vt:lpstr>
      <vt:lpstr>material</vt:lpstr>
      <vt:lpstr>The FARC: A Road to Rebellion</vt:lpstr>
      <vt:lpstr>Agenda</vt:lpstr>
      <vt:lpstr>Timeline </vt:lpstr>
      <vt:lpstr>Student Learning Objectives</vt:lpstr>
      <vt:lpstr>Brainstorm!</vt:lpstr>
      <vt:lpstr>Planning the Intervention</vt:lpstr>
      <vt:lpstr>Discussion</vt:lpstr>
      <vt:lpstr>Exit Ticket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FARC: A Road to Rebellion</dc:title>
  <cp:lastModifiedBy>Miller, Brenna C.</cp:lastModifiedBy>
  <cp:revision>2</cp:revision>
  <dcterms:modified xsi:type="dcterms:W3CDTF">2018-01-26T22:47:22Z</dcterms:modified>
</cp:coreProperties>
</file>