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/>
    <p:restoredTop sz="78177" autoAdjust="0"/>
  </p:normalViewPr>
  <p:slideViewPr>
    <p:cSldViewPr snapToGrid="0">
      <p:cViewPr varScale="1">
        <p:scale>
          <a:sx n="78" d="100"/>
          <a:sy n="78" d="100"/>
        </p:scale>
        <p:origin x="-1776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B49A-FE16-409D-AE64-0853A831EED0}" type="datetimeFigureOut">
              <a:rPr lang="en-US" smtClean="0"/>
              <a:t>5/4/18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Tyler Beam &amp; Mackenzie Teaford 02/17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71C9E-736A-491A-B9AC-7C2BA7D8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3974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5438040"/>
      </p:ext>
    </p:extLst>
  </p:cSld>
  <p:clrMap bg1="lt1" tx1="dk1" bg2="dk2" tx2="lt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https://texags.com/forums/16/topics/2315490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http://www.huffingtonpost.com/dina-badie/in-defense-of-big-governm_1_b_8065306.html 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http://www.nj.com/hudson/voices/index.ssf/2014/05/fox_news_fan_says_obamacare_sa.html 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https://www.buckeyeplanet.com/forum/threads/political-cartoons.602020/page-18 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https://standupforamerica.wordpress.com/2010/01/04/much-criticism-but-is-there-a-solution/ 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http://markmartinezshow.blogspot.com/2011_09_01_archive.html 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https://goodolewoody.me/2012/03/29/small-government-or-big-government/ 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https://theprogressivecynic.com/2013/11/06/partisan-differences-in-the-definition-of-big-government/ 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https://juanfares.wordpress.com/2010/02/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Federalists and their views on the Articles of Confederation and a new Constitution.</a:t>
            </a:r>
          </a:p>
          <a:p>
            <a:pPr lvl="0">
              <a:spcBef>
                <a:spcPts val="0"/>
              </a:spcBef>
              <a:buNone/>
            </a:pP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citation: https://en.wikipedia.org/wiki/United_States_Constitution 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Anti-Federalists and their views on the new Constitution.</a:t>
            </a:r>
          </a:p>
          <a:p>
            <a:pPr lvl="0">
              <a:spcBef>
                <a:spcPts val="0"/>
              </a:spcBef>
              <a:buNone/>
            </a:pP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>
              <a:spcBef>
                <a:spcPts val="0"/>
              </a:spcBef>
              <a:buNone/>
            </a:pP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Citation: https://en.wikipedia.org/wiki/Articles_of_Confederation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Top Left Photo Citation: https://en.wikipedia.org/wiki/George_Washington 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Top Right Photo Citation: http://factfile.org/10-facts-about-benjamin-franklin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Bottom Left Photo Citation: https://en.wikipedia.org/wiki/Alexander_Hamilton 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Bottom Right Photo Citation: https://en.wikipedia.org/wiki/James_Madison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Left Photo Citation: https://en.wikipedia.org/wiki/Patrick_Henry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Middle Photo Citation: https://en.wikipedia.org/wiki/John_Hancock 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Right Photo Citation: https://no.wikipedia.org/wiki/George_Mason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the next part of the lesson which will be an analysis of modern day political cartoons.  Explain to students that even though the Federalists and the Anti-Federalists opposed each other over 200 years ago, the idea of big government vs. small government still exists today.  </a:t>
            </a:r>
            <a:r>
              <a:rPr lang="en-US" sz="11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will make the Federalists and Anti-Federalists more relevant to students, as they will see similar issues are still debated in the present day.</a:t>
            </a:r>
            <a:endParaRPr i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 lang="en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F0000"/>
                </a:solidFill>
              </a:rPr>
              <a:t>Federal System of the United States </a:t>
            </a:r>
          </a:p>
        </p:txBody>
      </p:sp>
      <p:sp>
        <p:nvSpPr>
          <p:cNvPr id="57" name="Shape 57"/>
          <p:cNvSpPr txBox="1"/>
          <p:nvPr/>
        </p:nvSpPr>
        <p:spPr>
          <a:xfrm>
            <a:off x="266975" y="3673425"/>
            <a:ext cx="8649600" cy="12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2000">
                <a:solidFill>
                  <a:srgbClr val="F3F3F3"/>
                </a:solidFill>
                <a:latin typeface="Comic Sans MS"/>
                <a:ea typeface="Comic Sans MS"/>
                <a:cs typeface="Comic Sans MS"/>
                <a:sym typeface="Comic Sans MS"/>
              </a:rPr>
              <a:t>Please come in and have a seat at the table number that matches the card you were given.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575" y="0"/>
            <a:ext cx="72348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627" y="0"/>
            <a:ext cx="7698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800" y="-3"/>
            <a:ext cx="724436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8350" y="-1"/>
            <a:ext cx="692726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550" y="0"/>
            <a:ext cx="670890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8075" y="0"/>
            <a:ext cx="73478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49" y="-1"/>
            <a:ext cx="821645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6165" y="0"/>
            <a:ext cx="697166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799" y="0"/>
            <a:ext cx="669436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F0000"/>
                </a:solidFill>
              </a:rPr>
              <a:t>Exit ticket: 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 what ways does the </a:t>
            </a:r>
            <a:r>
              <a:rPr lang="en-US" sz="2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</a:t>
            </a:r>
            <a:r>
              <a:rPr lang="en" sz="2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ederalist/</a:t>
            </a:r>
            <a:r>
              <a:rPr lang="en-US" sz="2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</a:t>
            </a:r>
            <a:r>
              <a:rPr lang="en" sz="2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nti-</a:t>
            </a:r>
            <a:r>
              <a:rPr lang="en-US" sz="280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</a:t>
            </a:r>
            <a:r>
              <a:rPr lang="en" sz="280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ederalist </a:t>
            </a:r>
            <a:r>
              <a:rPr lang="en" sz="28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debate of big government vs. </a:t>
            </a:r>
            <a:r>
              <a:rPr lang="en" sz="28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small government still exist today?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rgbClr val="FF0000"/>
                </a:solidFill>
              </a:rPr>
              <a:t>Learning Objectives: 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matic SC"/>
              <a:buAutoNum type="arabicPeriod"/>
            </a:pP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Students will be able to understand the viewpoints of 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ederalist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s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</a:t>
            </a: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and 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A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nti-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ederalists</a:t>
            </a: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. </a:t>
            </a:r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matic SC"/>
              <a:buAutoNum type="arabicPeriod"/>
            </a:pP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Students will be able to analyze 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ederalist </a:t>
            </a: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and 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A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nti-</a:t>
            </a:r>
            <a:r>
              <a:rPr lang="en-US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</a:t>
            </a:r>
            <a:r>
              <a:rPr lang="en" sz="3000" b="1" dirty="0" smtClean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ederalist </a:t>
            </a:r>
            <a:r>
              <a:rPr lang="en" sz="3000" b="1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ideas present in modern day political cartoons.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F0000"/>
                </a:solidFill>
              </a:rPr>
              <a:t>AGenda: 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514350" y="1093850"/>
            <a:ext cx="7378200" cy="3638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-Introduction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-Guided Notes (Federalist vs. Anti-Federalist)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-Big government vs. Small Government Debate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-Political Cartoon Analysis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-Exit Ticket </a:t>
            </a:r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5037" y="2993125"/>
            <a:ext cx="6010275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5000">
                <a:solidFill>
                  <a:srgbClr val="FF0000"/>
                </a:solidFill>
              </a:rPr>
              <a:t>Federalists: 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4548000" cy="3531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Supported the constitution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Believed in a stronger federal government 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Saw excess freedom as a threat to security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Believed the Constitution was sufficient to protect individual rights </a:t>
            </a:r>
          </a:p>
        </p:txBody>
      </p:sp>
      <p:pic>
        <p:nvPicPr>
          <p:cNvPr id="77" name="Shape 77" descr="File:Constitution-Print-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4775" y="647700"/>
            <a:ext cx="333375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5000">
                <a:solidFill>
                  <a:srgbClr val="FF0000"/>
                </a:solidFill>
              </a:rPr>
              <a:t>Anti-Federalists: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1246400"/>
            <a:ext cx="5967000" cy="3336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Supported a less powerful federal government </a:t>
            </a: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 favor of stronger state governments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Opposed the Constitution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Favored the Articles of Confederation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-"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Believed the Constitution was not sufficient to protect individual rights  </a:t>
            </a:r>
          </a:p>
        </p:txBody>
      </p:sp>
      <p:pic>
        <p:nvPicPr>
          <p:cNvPr id="84" name="Shape 84" descr="File:Articles page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676" y="620775"/>
            <a:ext cx="2506625" cy="404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3990136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5000" dirty="0">
                <a:solidFill>
                  <a:srgbClr val="FF0000"/>
                </a:solidFill>
              </a:rPr>
              <a:t>Famous Federalists: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11700" y="2226203"/>
            <a:ext cx="3139200" cy="231462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 dirty="0">
                <a:latin typeface="Raleway"/>
                <a:ea typeface="Raleway"/>
                <a:cs typeface="Raleway"/>
                <a:sym typeface="Raleway"/>
              </a:rPr>
              <a:t>Benjamin Franklin 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 dirty="0">
                <a:latin typeface="Raleway"/>
                <a:ea typeface="Raleway"/>
                <a:cs typeface="Raleway"/>
                <a:sym typeface="Raleway"/>
              </a:rPr>
              <a:t>Alexander Hamilton 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 dirty="0">
                <a:latin typeface="Raleway"/>
                <a:ea typeface="Raleway"/>
                <a:cs typeface="Raleway"/>
                <a:sym typeface="Raleway"/>
              </a:rPr>
              <a:t>James Madison </a:t>
            </a:r>
          </a:p>
          <a:p>
            <a:pPr marL="457200" lvl="0" indent="-35560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 dirty="0">
                <a:latin typeface="Raleway"/>
                <a:ea typeface="Raleway"/>
                <a:cs typeface="Raleway"/>
                <a:sym typeface="Raleway"/>
              </a:rPr>
              <a:t>George Washington </a:t>
            </a:r>
          </a:p>
        </p:txBody>
      </p:sp>
      <p:pic>
        <p:nvPicPr>
          <p:cNvPr id="91" name="Shape 91" descr="File:Benjamin Franklin by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9224" y="136870"/>
            <a:ext cx="1823076" cy="225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 descr="Alexander Hamilton portrait by ..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8325" y="2767674"/>
            <a:ext cx="1851873" cy="2253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 descr="File:James Madiso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4073" y="2754925"/>
            <a:ext cx="1851874" cy="2253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 descr="... of George Washington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119688"/>
            <a:ext cx="1823075" cy="221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5000">
                <a:solidFill>
                  <a:srgbClr val="FF0000"/>
                </a:solidFill>
              </a:rPr>
              <a:t>Famous Anti- Federalists: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John Hancock 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Patrick Henry 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2000">
                <a:latin typeface="Raleway"/>
                <a:ea typeface="Raleway"/>
                <a:cs typeface="Raleway"/>
                <a:sym typeface="Raleway"/>
              </a:rPr>
              <a:t>George Mason </a:t>
            </a:r>
          </a:p>
        </p:txBody>
      </p:sp>
      <p:pic>
        <p:nvPicPr>
          <p:cNvPr id="101" name="Shape 101" descr="John Hancoc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1332" y="1093850"/>
            <a:ext cx="1585256" cy="2414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 descr="File:Patrick henry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1637" y="1990989"/>
            <a:ext cx="2086263" cy="2712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 descr="File:George Maso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0020" y="2414711"/>
            <a:ext cx="1990725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01309" y="256605"/>
            <a:ext cx="8520600" cy="799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6000" dirty="0" smtClean="0">
                <a:solidFill>
                  <a:srgbClr val="1155CC"/>
                </a:solidFill>
              </a:rPr>
              <a:t>B</a:t>
            </a:r>
            <a:r>
              <a:rPr lang="en-US" sz="6000" dirty="0" err="1" smtClean="0">
                <a:solidFill>
                  <a:srgbClr val="1155CC"/>
                </a:solidFill>
              </a:rPr>
              <a:t>i</a:t>
            </a:r>
            <a:r>
              <a:rPr lang="en" sz="6000" dirty="0" smtClean="0">
                <a:solidFill>
                  <a:srgbClr val="1155CC"/>
                </a:solidFill>
              </a:rPr>
              <a:t>g </a:t>
            </a:r>
            <a:r>
              <a:rPr lang="en" sz="6000" dirty="0">
                <a:solidFill>
                  <a:srgbClr val="1155CC"/>
                </a:solidFill>
              </a:rPr>
              <a:t>government vs. small government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6000" dirty="0">
                <a:solidFill>
                  <a:srgbClr val="1155CC"/>
                </a:solidFill>
              </a:rPr>
              <a:t>Federalist vs. </a:t>
            </a:r>
            <a:r>
              <a:rPr lang="en-US" sz="6000" dirty="0" smtClean="0">
                <a:solidFill>
                  <a:srgbClr val="1155CC"/>
                </a:solidFill>
              </a:rPr>
              <a:t>A</a:t>
            </a:r>
            <a:r>
              <a:rPr lang="en" sz="6000" dirty="0" smtClean="0">
                <a:solidFill>
                  <a:srgbClr val="1155CC"/>
                </a:solidFill>
              </a:rPr>
              <a:t>nti-</a:t>
            </a:r>
            <a:r>
              <a:rPr lang="en-US" sz="6000" dirty="0" smtClean="0">
                <a:solidFill>
                  <a:srgbClr val="1155CC"/>
                </a:solidFill>
              </a:rPr>
              <a:t>F</a:t>
            </a:r>
            <a:r>
              <a:rPr lang="en" sz="6000" dirty="0" smtClean="0">
                <a:solidFill>
                  <a:srgbClr val="1155CC"/>
                </a:solidFill>
              </a:rPr>
              <a:t>ederalist </a:t>
            </a:r>
            <a:endParaRPr lang="en" sz="6000" dirty="0">
              <a:solidFill>
                <a:srgbClr val="1155CC"/>
              </a:solidFill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" sz="6000" dirty="0">
                <a:solidFill>
                  <a:srgbClr val="1155CC"/>
                </a:solidFill>
              </a:rPr>
              <a:t>Today?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F0000"/>
                </a:solidFill>
              </a:rPr>
              <a:t>Political cartoon analysis: 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3600">
                <a:latin typeface="Raleway"/>
                <a:ea typeface="Raleway"/>
                <a:cs typeface="Raleway"/>
                <a:sym typeface="Raleway"/>
              </a:rPr>
              <a:t>What is the main idea of the political cartoon? </a:t>
            </a:r>
          </a:p>
          <a:p>
            <a:pPr marL="457200" lvl="0" indent="-457200">
              <a:spcBef>
                <a:spcPts val="0"/>
              </a:spcBef>
              <a:buSzPct val="100000"/>
              <a:buFont typeface="Raleway"/>
              <a:buAutoNum type="arabicPeriod"/>
            </a:pPr>
            <a:r>
              <a:rPr lang="en" sz="3600">
                <a:latin typeface="Raleway"/>
                <a:ea typeface="Raleway"/>
                <a:cs typeface="Raleway"/>
                <a:sym typeface="Raleway"/>
              </a:rPr>
              <a:t>What elements in the political cartoon make you think this?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634</Words>
  <Application>Microsoft Macintosh PowerPoint</Application>
  <PresentationFormat>On-screen Show (16:9)</PresentationFormat>
  <Paragraphs>61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beach-day</vt:lpstr>
      <vt:lpstr>Federal System of the United States </vt:lpstr>
      <vt:lpstr>Learning Objectives: </vt:lpstr>
      <vt:lpstr>AGenda: </vt:lpstr>
      <vt:lpstr>Federalists: </vt:lpstr>
      <vt:lpstr>Anti-Federalists:  </vt:lpstr>
      <vt:lpstr>Famous Federalists:</vt:lpstr>
      <vt:lpstr>Famous Anti- Federalists: </vt:lpstr>
      <vt:lpstr>Big government vs. small government Federalist vs. Anti-Federalist  Today?</vt:lpstr>
      <vt:lpstr>Political cartoon analysis: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Exit ticket: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Federal System of the United States</dc:title>
  <dc:creator>Mackenzie Teaford</dc:creator>
  <cp:lastModifiedBy>Jessica Blissit Blissit</cp:lastModifiedBy>
  <cp:revision>18</cp:revision>
  <dcterms:modified xsi:type="dcterms:W3CDTF">2018-05-04T18:02:56Z</dcterms:modified>
</cp:coreProperties>
</file>