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vml" ContentType="application/vnd.openxmlformats-officedocument.vmlDrawing"/>
  <Default Extension="rels" ContentType="application/vnd.openxmlformats-package.relationships+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12"/>
  </p:notesMasterIdLst>
  <p:sldIdLst>
    <p:sldId id="256" r:id="rId2"/>
    <p:sldId id="257" r:id="rId3"/>
    <p:sldId id="265" r:id="rId4"/>
    <p:sldId id="266" r:id="rId5"/>
    <p:sldId id="258" r:id="rId6"/>
    <p:sldId id="259" r:id="rId7"/>
    <p:sldId id="260" r:id="rId8"/>
    <p:sldId id="261" r:id="rId9"/>
    <p:sldId id="263" r:id="rId10"/>
    <p:sldId id="264" r:id="rId1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73656" autoAdjust="0"/>
  </p:normalViewPr>
  <p:slideViewPr>
    <p:cSldViewPr>
      <p:cViewPr varScale="1">
        <p:scale>
          <a:sx n="73" d="100"/>
          <a:sy n="73" d="100"/>
        </p:scale>
        <p:origin x="-1424" y="-10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8" Type="http://schemas.microsoft.com/office/2006/relationships/vbaProject" Target="vbaProject.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284349065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lvl="0">
              <a:spcBef>
                <a:spcPts val="0"/>
              </a:spcBef>
              <a:buNone/>
            </a:pPr>
            <a:r>
              <a:rPr lang="en-US" dirty="0" smtClean="0"/>
              <a:t>Note:</a:t>
            </a:r>
            <a:r>
              <a:rPr lang="en-US" baseline="0" dirty="0" smtClean="0"/>
              <a:t> This PowerPoint was uploaded to </a:t>
            </a:r>
            <a:r>
              <a:rPr lang="en-US" baseline="0" dirty="0" err="1" smtClean="0"/>
              <a:t>VoiceThread</a:t>
            </a:r>
            <a:r>
              <a:rPr lang="en-US" baseline="0" dirty="0" smtClean="0"/>
              <a:t>. The narration that was part of the </a:t>
            </a:r>
            <a:r>
              <a:rPr lang="en-US" baseline="0" dirty="0" err="1" smtClean="0"/>
              <a:t>VoiceThread</a:t>
            </a:r>
            <a:r>
              <a:rPr lang="en-US" baseline="0" dirty="0" smtClean="0"/>
              <a:t> </a:t>
            </a:r>
            <a:r>
              <a:rPr lang="en-US" sz="1100" kern="1200" dirty="0" smtClean="0">
                <a:solidFill>
                  <a:schemeClr val="tx1"/>
                </a:solidFill>
                <a:effectLst/>
                <a:latin typeface="+mn-lt"/>
                <a:ea typeface="+mn-ea"/>
                <a:cs typeface="+mn-cs"/>
              </a:rPr>
              <a:t>has been added in the notes or on the slides. </a:t>
            </a:r>
          </a:p>
          <a:p>
            <a:pPr lvl="0">
              <a:spcBef>
                <a:spcPts val="0"/>
              </a:spcBef>
              <a:buNone/>
            </a:pPr>
            <a:r>
              <a:rPr lang="en-US" sz="1100" kern="1200" dirty="0" smtClean="0">
                <a:solidFill>
                  <a:schemeClr val="tx1"/>
                </a:solidFill>
                <a:effectLst/>
                <a:latin typeface="+mn-lt"/>
                <a:ea typeface="+mn-ea"/>
                <a:cs typeface="+mn-cs"/>
              </a:rPr>
              <a:t>On the slide with the video of President Truman, if you view the PowerPoint in the standard view with the notes, the video appears as a black box. </a:t>
            </a:r>
            <a:r>
              <a:rPr lang="en-US" sz="1100" kern="1200" smtClean="0">
                <a:solidFill>
                  <a:schemeClr val="tx1"/>
                </a:solidFill>
                <a:effectLst/>
                <a:latin typeface="+mn-lt"/>
                <a:ea typeface="+mn-ea"/>
                <a:cs typeface="+mn-cs"/>
              </a:rPr>
              <a:t>However it plays normally when you view it in full screen presentation mode. </a:t>
            </a:r>
            <a:endParaRPr lang="en-US" smtClean="0"/>
          </a:p>
          <a:p>
            <a:pPr lvl="0">
              <a:spcBef>
                <a:spcPts val="0"/>
              </a:spcBef>
              <a:buNone/>
            </a:pPr>
            <a:endParaRPr dirty="0"/>
          </a:p>
        </p:txBody>
      </p:sp>
      <p:sp>
        <p:nvSpPr>
          <p:cNvPr id="149" name="Shape 14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Shape 15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55" name="Shape 15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050" dirty="0" smtClean="0">
                <a:latin typeface="Garamond" pitchFamily="18" charset="0"/>
              </a:rPr>
              <a:t>Imagine</a:t>
            </a:r>
            <a:r>
              <a:rPr lang="en-US" sz="1050" baseline="0" dirty="0" smtClean="0">
                <a:latin typeface="Garamond" pitchFamily="18" charset="0"/>
              </a:rPr>
              <a:t> you wake up. It’s a Tuesday morning – August 7, 1945. You see this headline as you go to the front door and bring in the paper. “Japan hit by atom bomb – mightiest weapon in history! Tokyo admits heavy damage.” This is the first thing you see. You go to your TV and you see President Truman’s address from the day before. This is all the information you have. What opinions do you have? What thoughts, comments, or questions would you have if you were living on this day? Take 3 minutes and record them in your notes.</a:t>
            </a:r>
            <a:endParaRPr lang="en-US" sz="1050" dirty="0">
              <a:latin typeface="Garamond"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lvl="0">
              <a:spcBef>
                <a:spcPts val="0"/>
              </a:spcBef>
              <a:buNone/>
            </a:pPr>
            <a:endParaRPr dirty="0"/>
          </a:p>
        </p:txBody>
      </p:sp>
      <p:sp>
        <p:nvSpPr>
          <p:cNvPr id="161" name="Shape 1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Shape 166"/>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lvl="0">
              <a:spcBef>
                <a:spcPts val="0"/>
              </a:spcBef>
              <a:buNone/>
            </a:pPr>
            <a:endParaRPr dirty="0"/>
          </a:p>
        </p:txBody>
      </p:sp>
      <p:sp>
        <p:nvSpPr>
          <p:cNvPr id="167" name="Shape 167"/>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73" name="Shape 17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Shape 178"/>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lvl="0">
              <a:spcBef>
                <a:spcPts val="0"/>
              </a:spcBef>
              <a:buNone/>
            </a:pPr>
            <a:r>
              <a:rPr lang="en-US" sz="1050" dirty="0" smtClean="0"/>
              <a:t>	As</a:t>
            </a:r>
            <a:r>
              <a:rPr lang="en-US" sz="1050" baseline="0" dirty="0" smtClean="0"/>
              <a:t> you can imagine, today’s students may have a very different perception of the bombing of Hiroshima than we do ourselves. Likewise, ours is different from our parents’ and our grandparents’. This should not surprise us. Today technology has led to a nearly globalized culture. Students see these images often and it is not hard to imagine that this cartoon could have been drawn from an actual occurrence. In World War 2, technology and media communication played a very important role. For the first time, people were seeing images and videos the day after something happened across the world. This was something new and exciting to many people. As we saw earlier with the newspaper headline there will always be a bias as well. The bias at this time was very heavily anti-Japanese, as Pearl Harbor had happened several years prior. The media also presented our attack as a triumph for science, not as a destruction of human life. If you look back at the San Francisco Chronicle headline, you’ll see this evidenced. Technology and media communication hold not only a very important role in today’s world, but in the past as well. </a:t>
            </a:r>
          </a:p>
          <a:p>
            <a:pPr lvl="0">
              <a:spcBef>
                <a:spcPts val="0"/>
              </a:spcBef>
              <a:buNone/>
            </a:pPr>
            <a:r>
              <a:rPr lang="en-US" sz="1050" baseline="0" dirty="0" smtClean="0"/>
              <a:t>	If you were to teach this to a middle school classroom, the first thing you would want to do would be to pull a newspaper article, such as we did, about the same topic but from very different perspectives. Find something current and then go to various news sources to see how different sectors classify the same information. Then you’re going to see how they are working with public opinion. You could really even say, “this area of the country is heavily Democratic: why do you think that is?”  You could also look at areas that are heavily conservative. You could even look at global perspectives and see how as technology came in, you could see how perspectives changed and how fast they changed. You could even see this with social media such as Twitter, how fast things came in with that. You can really see how technology and media have impacted our perception of the world itself.</a:t>
            </a:r>
            <a:endParaRPr lang="en-US" sz="1050" dirty="0"/>
          </a:p>
        </p:txBody>
      </p:sp>
      <p:sp>
        <p:nvSpPr>
          <p:cNvPr id="179" name="Shape 179"/>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90" name="Shape 19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r>
              <a:rPr lang="en-US" dirty="0"/>
              <a:t>This is a political cartoon created in 2012 in </a:t>
            </a:r>
            <a:r>
              <a:rPr lang="en-US" dirty="0" smtClean="0"/>
              <a:t>Tokyo, </a:t>
            </a:r>
            <a:r>
              <a:rPr lang="en-US" dirty="0"/>
              <a:t>Japan, and was published here in the United States in the New York Times. </a:t>
            </a:r>
            <a:r>
              <a:rPr lang="en-US" dirty="0">
                <a:solidFill>
                  <a:schemeClr val="dk1"/>
                </a:solidFill>
              </a:rPr>
              <a:t>After watching President Truman’s </a:t>
            </a:r>
            <a:r>
              <a:rPr lang="en-US" dirty="0" smtClean="0">
                <a:solidFill>
                  <a:schemeClr val="dk1"/>
                </a:solidFill>
              </a:rPr>
              <a:t>announcement</a:t>
            </a:r>
            <a:r>
              <a:rPr lang="en-US" baseline="0" dirty="0" smtClean="0">
                <a:solidFill>
                  <a:schemeClr val="dk1"/>
                </a:solidFill>
              </a:rPr>
              <a:t> </a:t>
            </a:r>
            <a:r>
              <a:rPr lang="en-US" dirty="0" smtClean="0">
                <a:solidFill>
                  <a:schemeClr val="dk1"/>
                </a:solidFill>
              </a:rPr>
              <a:t>of </a:t>
            </a:r>
            <a:r>
              <a:rPr lang="en-US" dirty="0">
                <a:solidFill>
                  <a:schemeClr val="dk1"/>
                </a:solidFill>
              </a:rPr>
              <a:t>Hiroshima and analyzing this cartoon, how do you think the media’s perspective of the bombing of Hiroshima has changed over the last 60 years</a:t>
            </a:r>
            <a:r>
              <a:rPr lang="en-US" dirty="0" smtClean="0">
                <a:solidFill>
                  <a:schemeClr val="dk1"/>
                </a:solidFill>
              </a:rPr>
              <a:t>? Make sure to reference and compare the sources provided.</a:t>
            </a:r>
            <a:r>
              <a:rPr lang="en-US" baseline="0" dirty="0" smtClean="0">
                <a:solidFill>
                  <a:schemeClr val="dk1"/>
                </a:solidFill>
              </a:rPr>
              <a:t> </a:t>
            </a:r>
            <a:r>
              <a:rPr lang="en-US" dirty="0" smtClean="0">
                <a:solidFill>
                  <a:schemeClr val="dk1"/>
                </a:solidFill>
              </a:rPr>
              <a:t> </a:t>
            </a:r>
            <a:r>
              <a:rPr lang="en-US" dirty="0">
                <a:solidFill>
                  <a:schemeClr val="dk1"/>
                </a:solidFill>
              </a:rPr>
              <a:t>Please provide a short response to this question using one of the 3 response methods you have yet to utilize. </a:t>
            </a:r>
          </a:p>
          <a:p>
            <a:pPr lvl="0">
              <a:spcBef>
                <a:spcPts val="0"/>
              </a:spcBef>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lvl="0">
              <a:spcBef>
                <a:spcPts val="0"/>
              </a:spcBef>
              <a:buNone/>
            </a:pPr>
            <a:endParaRPr dirty="0"/>
          </a:p>
        </p:txBody>
      </p:sp>
      <p:sp>
        <p:nvSpPr>
          <p:cNvPr id="197" name="Shape 19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6"/>
        <p:cNvGrpSpPr/>
        <p:nvPr/>
      </p:nvGrpSpPr>
      <p:grpSpPr>
        <a:xfrm>
          <a:off x="0" y="0"/>
          <a:ext cx="0" cy="0"/>
          <a:chOff x="0" y="0"/>
          <a:chExt cx="0" cy="0"/>
        </a:xfrm>
      </p:grpSpPr>
      <p:grpSp>
        <p:nvGrpSpPr>
          <p:cNvPr id="17" name="Shape 17"/>
          <p:cNvGrpSpPr/>
          <p:nvPr/>
        </p:nvGrpSpPr>
        <p:grpSpPr>
          <a:xfrm>
            <a:off x="-16933" y="0"/>
            <a:ext cx="12231160" cy="6856214"/>
            <a:chOff x="-16933" y="0"/>
            <a:chExt cx="12231160" cy="6856214"/>
          </a:xfrm>
        </p:grpSpPr>
        <p:pic>
          <p:nvPicPr>
            <p:cNvPr id="18" name="Shape 18"/>
            <p:cNvPicPr preferRelativeResize="0"/>
            <p:nvPr/>
          </p:nvPicPr>
          <p:blipFill rotWithShape="1">
            <a:blip r:embed="rId2">
              <a:alphaModFix/>
            </a:blip>
            <a:srcRect/>
            <a:stretch/>
          </p:blipFill>
          <p:spPr>
            <a:xfrm>
              <a:off x="0" y="0"/>
              <a:ext cx="12188824" cy="6856214"/>
            </a:xfrm>
            <a:prstGeom prst="rect">
              <a:avLst/>
            </a:prstGeom>
            <a:noFill/>
            <a:ln>
              <a:noFill/>
            </a:ln>
          </p:spPr>
        </p:pic>
        <p:sp>
          <p:nvSpPr>
            <p:cNvPr id="19" name="Shape 19"/>
            <p:cNvSpPr/>
            <p:nvPr/>
          </p:nvSpPr>
          <p:spPr>
            <a:xfrm>
              <a:off x="2328332" y="1540930"/>
              <a:ext cx="7543802" cy="3835401"/>
            </a:xfrm>
            <a:prstGeom prst="rect">
              <a:avLst/>
            </a:prstGeom>
            <a:noFill/>
            <a:ln w="15875" cap="flat" cmpd="sng">
              <a:solidFill>
                <a:schemeClr val="accent1"/>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dirty="0"/>
            </a:p>
          </p:txBody>
        </p:sp>
        <p:pic>
          <p:nvPicPr>
            <p:cNvPr id="20" name="Shape 20"/>
            <p:cNvPicPr preferRelativeResize="0"/>
            <p:nvPr/>
          </p:nvPicPr>
          <p:blipFill rotWithShape="1">
            <a:blip r:embed="rId3">
              <a:alphaModFix/>
            </a:blip>
            <a:srcRect/>
            <a:stretch/>
          </p:blipFill>
          <p:spPr>
            <a:xfrm>
              <a:off x="-16933" y="3147608"/>
              <a:ext cx="2478024" cy="612648"/>
            </a:xfrm>
            <a:prstGeom prst="rect">
              <a:avLst/>
            </a:prstGeom>
            <a:noFill/>
            <a:ln>
              <a:noFill/>
            </a:ln>
          </p:spPr>
        </p:pic>
        <p:pic>
          <p:nvPicPr>
            <p:cNvPr id="21" name="Shape 21"/>
            <p:cNvPicPr preferRelativeResize="0"/>
            <p:nvPr/>
          </p:nvPicPr>
          <p:blipFill rotWithShape="1">
            <a:blip r:embed="rId3">
              <a:alphaModFix/>
            </a:blip>
            <a:srcRect/>
            <a:stretch/>
          </p:blipFill>
          <p:spPr>
            <a:xfrm>
              <a:off x="9736202" y="3147608"/>
              <a:ext cx="2478024" cy="612648"/>
            </a:xfrm>
            <a:prstGeom prst="rect">
              <a:avLst/>
            </a:prstGeom>
            <a:noFill/>
            <a:ln>
              <a:noFill/>
            </a:ln>
          </p:spPr>
        </p:pic>
      </p:grpSp>
      <p:sp>
        <p:nvSpPr>
          <p:cNvPr id="22" name="Shape 22"/>
          <p:cNvSpPr txBox="1">
            <a:spLocks noGrp="1"/>
          </p:cNvSpPr>
          <p:nvPr>
            <p:ph type="ctrTitle"/>
          </p:nvPr>
        </p:nvSpPr>
        <p:spPr>
          <a:xfrm>
            <a:off x="2692398" y="1871131"/>
            <a:ext cx="6815669" cy="1515533"/>
          </a:xfrm>
          <a:prstGeom prst="rect">
            <a:avLst/>
          </a:prstGeom>
          <a:noFill/>
          <a:ln>
            <a:noFill/>
          </a:ln>
        </p:spPr>
        <p:txBody>
          <a:bodyPr lIns="91425" tIns="91425" rIns="91425" bIns="91425" anchor="b" anchorCtr="0"/>
          <a:lstStyle>
            <a:lvl1pPr marL="0" marR="0" lvl="0" indent="0" algn="ctr" rtl="0">
              <a:spcBef>
                <a:spcPts val="0"/>
              </a:spcBef>
              <a:buClr>
                <a:srgbClr val="262626"/>
              </a:buClr>
              <a:buFont typeface="Garamond"/>
              <a:buNone/>
              <a:defRPr sz="5400" b="0" i="0" u="none" strike="noStrike" cap="none">
                <a:solidFill>
                  <a:srgbClr val="262626"/>
                </a:solidFill>
                <a:latin typeface="Garamond"/>
                <a:ea typeface="Garamond"/>
                <a:cs typeface="Garamond"/>
                <a:sym typeface="Garamond"/>
              </a:defRPr>
            </a:lvl1pPr>
            <a:lvl2pPr marL="0" marR="0" lvl="1" indent="0" algn="l" rtl="0">
              <a:spcBef>
                <a:spcPts val="0"/>
              </a:spcBef>
              <a:defRPr sz="1800" b="0" i="0" u="none" strike="noStrike" cap="none">
                <a:solidFill>
                  <a:schemeClr val="dk2"/>
                </a:solidFill>
              </a:defRPr>
            </a:lvl2pPr>
            <a:lvl3pPr marL="0" marR="0" lvl="2" indent="0" algn="l" rtl="0">
              <a:spcBef>
                <a:spcPts val="0"/>
              </a:spcBef>
              <a:defRPr sz="1800" b="0" i="0" u="none" strike="noStrike" cap="none">
                <a:solidFill>
                  <a:schemeClr val="dk2"/>
                </a:solidFill>
              </a:defRPr>
            </a:lvl3pPr>
            <a:lvl4pPr marL="0" marR="0" lvl="3" indent="0" algn="l" rtl="0">
              <a:spcBef>
                <a:spcPts val="0"/>
              </a:spcBef>
              <a:defRPr sz="1800" b="0" i="0" u="none" strike="noStrike" cap="none">
                <a:solidFill>
                  <a:schemeClr val="dk2"/>
                </a:solidFill>
              </a:defRPr>
            </a:lvl4pPr>
            <a:lvl5pPr marL="0" marR="0" lvl="4" indent="0" algn="l" rtl="0">
              <a:spcBef>
                <a:spcPts val="0"/>
              </a:spcBef>
              <a:defRPr sz="1800" b="0" i="0" u="none" strike="noStrike" cap="none">
                <a:solidFill>
                  <a:schemeClr val="dk2"/>
                </a:solidFill>
              </a:defRPr>
            </a:lvl5pPr>
            <a:lvl6pPr marL="0" marR="0" lvl="5" indent="0" algn="l" rtl="0">
              <a:spcBef>
                <a:spcPts val="0"/>
              </a:spcBef>
              <a:defRPr sz="1800" b="0" i="0" u="none" strike="noStrike" cap="none">
                <a:solidFill>
                  <a:schemeClr val="dk2"/>
                </a:solidFill>
              </a:defRPr>
            </a:lvl6pPr>
            <a:lvl7pPr marL="0" marR="0" lvl="6" indent="0" algn="l" rtl="0">
              <a:spcBef>
                <a:spcPts val="0"/>
              </a:spcBef>
              <a:defRPr sz="1800" b="0" i="0" u="none" strike="noStrike" cap="none">
                <a:solidFill>
                  <a:schemeClr val="dk2"/>
                </a:solidFill>
              </a:defRPr>
            </a:lvl7pPr>
            <a:lvl8pPr marL="0" marR="0" lvl="7" indent="0" algn="l" rtl="0">
              <a:spcBef>
                <a:spcPts val="0"/>
              </a:spcBef>
              <a:defRPr sz="1800" b="0" i="0" u="none" strike="noStrike" cap="none">
                <a:solidFill>
                  <a:schemeClr val="dk2"/>
                </a:solidFill>
              </a:defRPr>
            </a:lvl8pPr>
            <a:lvl9pPr marL="0" marR="0" lvl="8" indent="0" algn="l" rtl="0">
              <a:spcBef>
                <a:spcPts val="0"/>
              </a:spcBef>
              <a:defRPr sz="1800" b="0" i="0" u="none" strike="noStrike" cap="none">
                <a:solidFill>
                  <a:schemeClr val="dk2"/>
                </a:solidFill>
              </a:defRPr>
            </a:lvl9pPr>
          </a:lstStyle>
          <a:p>
            <a:endParaRPr/>
          </a:p>
        </p:txBody>
      </p:sp>
      <p:sp>
        <p:nvSpPr>
          <p:cNvPr id="23" name="Shape 23"/>
          <p:cNvSpPr txBox="1">
            <a:spLocks noGrp="1"/>
          </p:cNvSpPr>
          <p:nvPr>
            <p:ph type="subTitle" idx="1"/>
          </p:nvPr>
        </p:nvSpPr>
        <p:spPr>
          <a:xfrm>
            <a:off x="2692398" y="3657596"/>
            <a:ext cx="6815669" cy="1320801"/>
          </a:xfrm>
          <a:prstGeom prst="rect">
            <a:avLst/>
          </a:prstGeom>
          <a:noFill/>
          <a:ln>
            <a:noFill/>
          </a:ln>
        </p:spPr>
        <p:txBody>
          <a:bodyPr lIns="91425" tIns="91425" rIns="91425" bIns="91425" anchor="t" anchorCtr="0"/>
          <a:lstStyle>
            <a:lvl1pPr marL="0" marR="0" lvl="0" indent="0" algn="ctr" rtl="0">
              <a:spcBef>
                <a:spcPts val="420"/>
              </a:spcBef>
              <a:spcAft>
                <a:spcPts val="600"/>
              </a:spcAft>
              <a:buClr>
                <a:schemeClr val="accent1"/>
              </a:buClr>
              <a:buFont typeface="Arial"/>
              <a:buNone/>
              <a:defRPr sz="2100" b="0" i="0" u="none" strike="noStrike" cap="none">
                <a:solidFill>
                  <a:schemeClr val="dk1"/>
                </a:solidFill>
                <a:latin typeface="Garamond"/>
                <a:ea typeface="Garamond"/>
                <a:cs typeface="Garamond"/>
                <a:sym typeface="Garamond"/>
              </a:defRPr>
            </a:lvl1pPr>
            <a:lvl2pPr marL="457200" marR="0" lvl="1" indent="0" algn="ctr" rtl="0">
              <a:spcBef>
                <a:spcPts val="400"/>
              </a:spcBef>
              <a:spcAft>
                <a:spcPts val="600"/>
              </a:spcAft>
              <a:buClr>
                <a:schemeClr val="accent1"/>
              </a:buClr>
              <a:buFont typeface="Arial"/>
              <a:buNone/>
              <a:defRPr sz="2000" b="0" i="0" u="none" strike="noStrike" cap="none">
                <a:solidFill>
                  <a:srgbClr val="888888"/>
                </a:solidFill>
                <a:latin typeface="Garamond"/>
                <a:ea typeface="Garamond"/>
                <a:cs typeface="Garamond"/>
                <a:sym typeface="Garamond"/>
              </a:defRPr>
            </a:lvl2pPr>
            <a:lvl3pPr marL="914400" marR="0" lvl="2" indent="0" algn="ctr" rtl="0">
              <a:spcBef>
                <a:spcPts val="360"/>
              </a:spcBef>
              <a:spcAft>
                <a:spcPts val="600"/>
              </a:spcAft>
              <a:buClr>
                <a:schemeClr val="accent1"/>
              </a:buClr>
              <a:buFont typeface="Arial"/>
              <a:buNone/>
              <a:defRPr sz="1800" b="0" i="0" u="none" strike="noStrike" cap="none">
                <a:solidFill>
                  <a:srgbClr val="888888"/>
                </a:solidFill>
                <a:latin typeface="Garamond"/>
                <a:ea typeface="Garamond"/>
                <a:cs typeface="Garamond"/>
                <a:sym typeface="Garamond"/>
              </a:defRPr>
            </a:lvl3pPr>
            <a:lvl4pPr marL="1371600" marR="0" lvl="3" indent="0" algn="ctr" rtl="0">
              <a:spcBef>
                <a:spcPts val="320"/>
              </a:spcBef>
              <a:spcAft>
                <a:spcPts val="600"/>
              </a:spcAft>
              <a:buClr>
                <a:schemeClr val="accent1"/>
              </a:buClr>
              <a:buFont typeface="Arial"/>
              <a:buNone/>
              <a:defRPr sz="1600" b="0" i="0" u="none" strike="noStrike" cap="none">
                <a:solidFill>
                  <a:srgbClr val="888888"/>
                </a:solidFill>
                <a:latin typeface="Garamond"/>
                <a:ea typeface="Garamond"/>
                <a:cs typeface="Garamond"/>
                <a:sym typeface="Garamond"/>
              </a:defRPr>
            </a:lvl4pPr>
            <a:lvl5pPr marL="1828800" marR="0" lvl="4" indent="0" algn="ctr" rtl="0">
              <a:spcBef>
                <a:spcPts val="280"/>
              </a:spcBef>
              <a:spcAft>
                <a:spcPts val="600"/>
              </a:spcAft>
              <a:buClr>
                <a:schemeClr val="accent1"/>
              </a:buClr>
              <a:buFont typeface="Arial"/>
              <a:buNone/>
              <a:defRPr sz="1400" b="0" i="0" u="none" strike="noStrike" cap="none">
                <a:solidFill>
                  <a:srgbClr val="888888"/>
                </a:solidFill>
                <a:latin typeface="Garamond"/>
                <a:ea typeface="Garamond"/>
                <a:cs typeface="Garamond"/>
                <a:sym typeface="Garamond"/>
              </a:defRPr>
            </a:lvl5pPr>
            <a:lvl6pPr marL="2286000" marR="0" lvl="5" indent="0" algn="ctr" rtl="0">
              <a:spcBef>
                <a:spcPts val="280"/>
              </a:spcBef>
              <a:spcAft>
                <a:spcPts val="600"/>
              </a:spcAft>
              <a:buClr>
                <a:schemeClr val="accent1"/>
              </a:buClr>
              <a:buFont typeface="Arial"/>
              <a:buNone/>
              <a:defRPr sz="1400" b="0" i="0" u="none" strike="noStrike" cap="none">
                <a:solidFill>
                  <a:srgbClr val="888888"/>
                </a:solidFill>
                <a:latin typeface="Garamond"/>
                <a:ea typeface="Garamond"/>
                <a:cs typeface="Garamond"/>
                <a:sym typeface="Garamond"/>
              </a:defRPr>
            </a:lvl6pPr>
            <a:lvl7pPr marL="2743200" marR="0" lvl="6" indent="0" algn="ctr" rtl="0">
              <a:spcBef>
                <a:spcPts val="280"/>
              </a:spcBef>
              <a:spcAft>
                <a:spcPts val="600"/>
              </a:spcAft>
              <a:buClr>
                <a:schemeClr val="accent1"/>
              </a:buClr>
              <a:buFont typeface="Arial"/>
              <a:buNone/>
              <a:defRPr sz="1400" b="0" i="0" u="none" strike="noStrike" cap="none">
                <a:solidFill>
                  <a:srgbClr val="888888"/>
                </a:solidFill>
                <a:latin typeface="Garamond"/>
                <a:ea typeface="Garamond"/>
                <a:cs typeface="Garamond"/>
                <a:sym typeface="Garamond"/>
              </a:defRPr>
            </a:lvl7pPr>
            <a:lvl8pPr marL="3200400" marR="0" lvl="7" indent="0" algn="ctr" rtl="0">
              <a:spcBef>
                <a:spcPts val="280"/>
              </a:spcBef>
              <a:spcAft>
                <a:spcPts val="600"/>
              </a:spcAft>
              <a:buClr>
                <a:schemeClr val="accent1"/>
              </a:buClr>
              <a:buFont typeface="Arial"/>
              <a:buNone/>
              <a:defRPr sz="1400" b="0" i="0" u="none" strike="noStrike" cap="none">
                <a:solidFill>
                  <a:srgbClr val="888888"/>
                </a:solidFill>
                <a:latin typeface="Garamond"/>
                <a:ea typeface="Garamond"/>
                <a:cs typeface="Garamond"/>
                <a:sym typeface="Garamond"/>
              </a:defRPr>
            </a:lvl8pPr>
            <a:lvl9pPr marL="3657600" marR="0" lvl="8" indent="0" algn="ctr" rtl="0">
              <a:spcBef>
                <a:spcPts val="280"/>
              </a:spcBef>
              <a:spcAft>
                <a:spcPts val="600"/>
              </a:spcAft>
              <a:buClr>
                <a:schemeClr val="accent1"/>
              </a:buClr>
              <a:buFont typeface="Arial"/>
              <a:buNone/>
              <a:defRPr sz="1400" b="0" i="0" u="none" strike="noStrike" cap="none">
                <a:solidFill>
                  <a:srgbClr val="888888"/>
                </a:solidFill>
                <a:latin typeface="Garamond"/>
                <a:ea typeface="Garamond"/>
                <a:cs typeface="Garamond"/>
                <a:sym typeface="Garamond"/>
              </a:defRPr>
            </a:lvl9pPr>
          </a:lstStyle>
          <a:p>
            <a:endParaRPr/>
          </a:p>
        </p:txBody>
      </p:sp>
      <p:sp>
        <p:nvSpPr>
          <p:cNvPr id="24" name="Shape 24"/>
          <p:cNvSpPr txBox="1">
            <a:spLocks noGrp="1"/>
          </p:cNvSpPr>
          <p:nvPr>
            <p:ph type="dt" idx="10"/>
          </p:nvPr>
        </p:nvSpPr>
        <p:spPr>
          <a:xfrm>
            <a:off x="7983232" y="5037662"/>
            <a:ext cx="897466"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25" name="Shape 25"/>
          <p:cNvSpPr txBox="1">
            <a:spLocks noGrp="1"/>
          </p:cNvSpPr>
          <p:nvPr>
            <p:ph type="ftr" idx="11"/>
          </p:nvPr>
        </p:nvSpPr>
        <p:spPr>
          <a:xfrm>
            <a:off x="2692397" y="5037662"/>
            <a:ext cx="5214634"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26" name="Shape 26"/>
          <p:cNvSpPr txBox="1">
            <a:spLocks noGrp="1"/>
          </p:cNvSpPr>
          <p:nvPr>
            <p:ph type="sldNum" idx="12"/>
          </p:nvPr>
        </p:nvSpPr>
        <p:spPr>
          <a:xfrm>
            <a:off x="8956900" y="5037662"/>
            <a:ext cx="55116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27" name="Shape 27"/>
          <p:cNvCxnSpPr/>
          <p:nvPr/>
        </p:nvCxnSpPr>
        <p:spPr>
          <a:xfrm>
            <a:off x="2692399" y="3522130"/>
            <a:ext cx="681566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8"/>
        <p:cNvGrpSpPr/>
        <p:nvPr/>
      </p:nvGrpSpPr>
      <p:grpSpPr>
        <a:xfrm>
          <a:off x="0" y="0"/>
          <a:ext cx="0" cy="0"/>
          <a:chOff x="0" y="0"/>
          <a:chExt cx="0" cy="0"/>
        </a:xfrm>
      </p:grpSpPr>
      <p:cxnSp>
        <p:nvCxnSpPr>
          <p:cNvPr id="29" name="Shape 29"/>
          <p:cNvCxnSpPr/>
          <p:nvPr/>
        </p:nvCxnSpPr>
        <p:spPr>
          <a:xfrm>
            <a:off x="1396169" y="2421466"/>
            <a:ext cx="9407298" cy="0"/>
          </a:xfrm>
          <a:prstGeom prst="straightConnector1">
            <a:avLst/>
          </a:prstGeom>
          <a:noFill/>
          <a:ln w="15875" cap="flat" cmpd="sng">
            <a:solidFill>
              <a:schemeClr val="accent1"/>
            </a:solidFill>
            <a:prstDash val="solid"/>
            <a:round/>
            <a:headEnd type="none" w="med" len="med"/>
            <a:tailEnd type="none" w="med" len="med"/>
          </a:ln>
        </p:spPr>
      </p:cxnSp>
      <p:sp>
        <p:nvSpPr>
          <p:cNvPr id="30" name="Shape 30"/>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lvl="0" algn="ctr" rtl="0">
              <a:spcBef>
                <a:spcPts val="0"/>
              </a:spcBef>
              <a:buClr>
                <a:srgbClr val="262626"/>
              </a:buClr>
              <a:buFont typeface="Garamond"/>
              <a:buNone/>
              <a:defRPr sz="4400" cap="none">
                <a:solidFill>
                  <a:srgbClr val="262626"/>
                </a:solidFill>
                <a:latin typeface="Garamond"/>
                <a:ea typeface="Garamond"/>
                <a:cs typeface="Garamond"/>
                <a:sym typeface="Garamond"/>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31" name="Shape 31"/>
          <p:cNvSpPr txBox="1">
            <a:spLocks noGrp="1"/>
          </p:cNvSpPr>
          <p:nvPr>
            <p:ph type="body" idx="1"/>
          </p:nvPr>
        </p:nvSpPr>
        <p:spPr>
          <a:xfrm>
            <a:off x="1295400" y="2556932"/>
            <a:ext cx="9601196" cy="3318936"/>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32" name="Shape 32"/>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33" name="Shape 33"/>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34" name="Shape 34"/>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2015068" y="1752606"/>
            <a:ext cx="8158688" cy="1822513"/>
          </a:xfrm>
          <a:prstGeom prst="rect">
            <a:avLst/>
          </a:prstGeom>
          <a:noFill/>
          <a:ln>
            <a:noFill/>
          </a:ln>
        </p:spPr>
        <p:txBody>
          <a:bodyPr lIns="91425" tIns="91425" rIns="91425" bIns="91425" anchor="b" anchorCtr="0"/>
          <a:lstStyle>
            <a:lvl1pPr lvl="0" algn="ctr" rtl="0">
              <a:spcBef>
                <a:spcPts val="0"/>
              </a:spcBef>
              <a:defRPr sz="4400" b="0" cap="none"/>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37" name="Shape 37"/>
          <p:cNvSpPr txBox="1">
            <a:spLocks noGrp="1"/>
          </p:cNvSpPr>
          <p:nvPr>
            <p:ph type="body" idx="1"/>
          </p:nvPr>
        </p:nvSpPr>
        <p:spPr>
          <a:xfrm>
            <a:off x="2015066" y="3846051"/>
            <a:ext cx="8158689" cy="954546"/>
          </a:xfrm>
          <a:prstGeom prst="rect">
            <a:avLst/>
          </a:prstGeom>
          <a:noFill/>
          <a:ln>
            <a:noFill/>
          </a:ln>
        </p:spPr>
        <p:txBody>
          <a:bodyPr lIns="91425" tIns="91425" rIns="91425" bIns="91425" anchor="t" anchorCtr="0"/>
          <a:lstStyle>
            <a:lvl1pPr marL="0" lvl="0" indent="0" algn="ctr" rtl="0">
              <a:spcBef>
                <a:spcPts val="0"/>
              </a:spcBef>
              <a:buClr>
                <a:schemeClr val="dk1"/>
              </a:buClr>
              <a:buFont typeface="Garamond"/>
              <a:buNone/>
              <a:defRPr sz="24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38" name="Shape 38"/>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39" name="Shape 39"/>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40" name="Shape 40"/>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41" name="Shape 41"/>
          <p:cNvCxnSpPr/>
          <p:nvPr/>
        </p:nvCxnSpPr>
        <p:spPr>
          <a:xfrm>
            <a:off x="2012723" y="3710585"/>
            <a:ext cx="8163379"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42"/>
        <p:cNvGrpSpPr/>
        <p:nvPr/>
      </p:nvGrpSpPr>
      <p:grpSpPr>
        <a:xfrm>
          <a:off x="0" y="0"/>
          <a:ext cx="0" cy="0"/>
          <a:chOff x="0" y="0"/>
          <a:chExt cx="0" cy="0"/>
        </a:xfrm>
      </p:grpSpPr>
      <p:cxnSp>
        <p:nvCxnSpPr>
          <p:cNvPr id="43" name="Shape 43"/>
          <p:cNvCxnSpPr/>
          <p:nvPr/>
        </p:nvCxnSpPr>
        <p:spPr>
          <a:xfrm>
            <a:off x="1396169" y="2421466"/>
            <a:ext cx="9407298" cy="0"/>
          </a:xfrm>
          <a:prstGeom prst="straightConnector1">
            <a:avLst/>
          </a:prstGeom>
          <a:noFill/>
          <a:ln w="15875" cap="flat" cmpd="sng">
            <a:solidFill>
              <a:schemeClr val="accent1"/>
            </a:solidFill>
            <a:prstDash val="solid"/>
            <a:round/>
            <a:headEnd type="none" w="med" len="med"/>
            <a:tailEnd type="none" w="med" len="med"/>
          </a:ln>
        </p:spPr>
      </p:cxnSp>
      <p:sp>
        <p:nvSpPr>
          <p:cNvPr id="44" name="Shape 44"/>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lvl="0" algn="ctr" rtl="0">
              <a:spcBef>
                <a:spcPts val="0"/>
              </a:spcBef>
              <a:buClr>
                <a:srgbClr val="262626"/>
              </a:buClr>
              <a:buFont typeface="Garamond"/>
              <a:buNone/>
              <a:defRPr sz="4400" cap="none">
                <a:solidFill>
                  <a:srgbClr val="262626"/>
                </a:solidFill>
                <a:latin typeface="Garamond"/>
                <a:ea typeface="Garamond"/>
                <a:cs typeface="Garamond"/>
                <a:sym typeface="Garamond"/>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45" name="Shape 45"/>
          <p:cNvSpPr txBox="1">
            <a:spLocks noGrp="1"/>
          </p:cNvSpPr>
          <p:nvPr>
            <p:ph type="body" idx="1"/>
          </p:nvPr>
        </p:nvSpPr>
        <p:spPr>
          <a:xfrm>
            <a:off x="1298448" y="2560319"/>
            <a:ext cx="4718303" cy="3310128"/>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46" name="Shape 46"/>
          <p:cNvSpPr txBox="1">
            <a:spLocks noGrp="1"/>
          </p:cNvSpPr>
          <p:nvPr>
            <p:ph type="body" idx="2"/>
          </p:nvPr>
        </p:nvSpPr>
        <p:spPr>
          <a:xfrm>
            <a:off x="6181344" y="2560319"/>
            <a:ext cx="4718303" cy="3310128"/>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47" name="Shape 47"/>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48" name="Shape 48"/>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49" name="Shape 49"/>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50"/>
        <p:cNvGrpSpPr/>
        <p:nvPr/>
      </p:nvGrpSpPr>
      <p:grpSpPr>
        <a:xfrm>
          <a:off x="0" y="0"/>
          <a:ext cx="0" cy="0"/>
          <a:chOff x="0" y="0"/>
          <a:chExt cx="0" cy="0"/>
        </a:xfrm>
      </p:grpSpPr>
      <p:sp>
        <p:nvSpPr>
          <p:cNvPr id="51" name="Shape 51"/>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52" name="Shape 52"/>
          <p:cNvSpPr txBox="1">
            <a:spLocks noGrp="1"/>
          </p:cNvSpPr>
          <p:nvPr>
            <p:ph type="body" idx="1"/>
          </p:nvPr>
        </p:nvSpPr>
        <p:spPr>
          <a:xfrm>
            <a:off x="1295400" y="2658533"/>
            <a:ext cx="4718303" cy="576262"/>
          </a:xfrm>
          <a:prstGeom prst="rect">
            <a:avLst/>
          </a:prstGeom>
          <a:noFill/>
          <a:ln>
            <a:noFill/>
          </a:ln>
        </p:spPr>
        <p:txBody>
          <a:bodyPr lIns="91425" tIns="91425" rIns="91425" bIns="91425" anchor="b" anchorCtr="0"/>
          <a:lstStyle>
            <a:lvl1pPr marL="0" lvl="0" indent="0" rtl="0">
              <a:spcBef>
                <a:spcPts val="672"/>
              </a:spcBef>
              <a:spcAft>
                <a:spcPts val="600"/>
              </a:spcAft>
              <a:buClr>
                <a:schemeClr val="accent1"/>
              </a:buClr>
              <a:buFont typeface="Garamond"/>
              <a:buNone/>
              <a:defRPr sz="2800" b="0">
                <a:solidFill>
                  <a:schemeClr val="accent1"/>
                </a:solidFill>
              </a:defRPr>
            </a:lvl1pPr>
            <a:lvl2pPr marL="457200" lvl="1" indent="0" rtl="0">
              <a:spcBef>
                <a:spcPts val="0"/>
              </a:spcBef>
              <a:buFont typeface="Garamond"/>
              <a:buNone/>
              <a:defRPr sz="2000" b="1"/>
            </a:lvl2pPr>
            <a:lvl3pPr marL="914400" lvl="2" indent="0" rtl="0">
              <a:spcBef>
                <a:spcPts val="0"/>
              </a:spcBef>
              <a:buFont typeface="Garamond"/>
              <a:buNone/>
              <a:defRPr sz="1800" b="1"/>
            </a:lvl3pPr>
            <a:lvl4pPr marL="1371600" lvl="3" indent="0" rtl="0">
              <a:spcBef>
                <a:spcPts val="0"/>
              </a:spcBef>
              <a:buFont typeface="Garamond"/>
              <a:buNone/>
              <a:defRPr sz="1600" b="1"/>
            </a:lvl4pPr>
            <a:lvl5pPr marL="1828800" lvl="4" indent="0" rtl="0">
              <a:spcBef>
                <a:spcPts val="0"/>
              </a:spcBef>
              <a:buFont typeface="Garamond"/>
              <a:buNone/>
              <a:defRPr sz="1600" b="1"/>
            </a:lvl5pPr>
            <a:lvl6pPr marL="2286000" lvl="5" indent="0" rtl="0">
              <a:spcBef>
                <a:spcPts val="0"/>
              </a:spcBef>
              <a:buFont typeface="Garamond"/>
              <a:buNone/>
              <a:defRPr sz="1600" b="1"/>
            </a:lvl6pPr>
            <a:lvl7pPr marL="2743200" lvl="6" indent="0" rtl="0">
              <a:spcBef>
                <a:spcPts val="0"/>
              </a:spcBef>
              <a:buFont typeface="Garamond"/>
              <a:buNone/>
              <a:defRPr sz="1600" b="1"/>
            </a:lvl7pPr>
            <a:lvl8pPr marL="3200400" lvl="7" indent="0" rtl="0">
              <a:spcBef>
                <a:spcPts val="0"/>
              </a:spcBef>
              <a:buFont typeface="Garamond"/>
              <a:buNone/>
              <a:defRPr sz="1600" b="1"/>
            </a:lvl8pPr>
            <a:lvl9pPr marL="3657600" lvl="8" indent="0" rtl="0">
              <a:spcBef>
                <a:spcPts val="0"/>
              </a:spcBef>
              <a:buFont typeface="Garamond"/>
              <a:buNone/>
              <a:defRPr sz="1600" b="1"/>
            </a:lvl9pPr>
          </a:lstStyle>
          <a:p>
            <a:endParaRPr/>
          </a:p>
        </p:txBody>
      </p:sp>
      <p:sp>
        <p:nvSpPr>
          <p:cNvPr id="53" name="Shape 53"/>
          <p:cNvSpPr txBox="1">
            <a:spLocks noGrp="1"/>
          </p:cNvSpPr>
          <p:nvPr>
            <p:ph type="body" idx="2"/>
          </p:nvPr>
        </p:nvSpPr>
        <p:spPr>
          <a:xfrm>
            <a:off x="1295400" y="3243261"/>
            <a:ext cx="4718303" cy="2632604"/>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54" name="Shape 54"/>
          <p:cNvSpPr txBox="1">
            <a:spLocks noGrp="1"/>
          </p:cNvSpPr>
          <p:nvPr>
            <p:ph type="body" idx="3"/>
          </p:nvPr>
        </p:nvSpPr>
        <p:spPr>
          <a:xfrm>
            <a:off x="6180669" y="2658533"/>
            <a:ext cx="4718303" cy="576262"/>
          </a:xfrm>
          <a:prstGeom prst="rect">
            <a:avLst/>
          </a:prstGeom>
          <a:noFill/>
          <a:ln>
            <a:noFill/>
          </a:ln>
        </p:spPr>
        <p:txBody>
          <a:bodyPr lIns="91425" tIns="91425" rIns="91425" bIns="91425" anchor="b" anchorCtr="0"/>
          <a:lstStyle>
            <a:lvl1pPr marL="0" lvl="0" indent="0" rtl="0">
              <a:spcBef>
                <a:spcPts val="672"/>
              </a:spcBef>
              <a:spcAft>
                <a:spcPts val="600"/>
              </a:spcAft>
              <a:buClr>
                <a:schemeClr val="accent1"/>
              </a:buClr>
              <a:buFont typeface="Garamond"/>
              <a:buNone/>
              <a:defRPr sz="2800" b="0">
                <a:solidFill>
                  <a:schemeClr val="accent1"/>
                </a:solidFill>
              </a:defRPr>
            </a:lvl1pPr>
            <a:lvl2pPr marL="457200" lvl="1" indent="0" rtl="0">
              <a:spcBef>
                <a:spcPts val="0"/>
              </a:spcBef>
              <a:buFont typeface="Garamond"/>
              <a:buNone/>
              <a:defRPr sz="2000" b="1"/>
            </a:lvl2pPr>
            <a:lvl3pPr marL="914400" lvl="2" indent="0" rtl="0">
              <a:spcBef>
                <a:spcPts val="0"/>
              </a:spcBef>
              <a:buFont typeface="Garamond"/>
              <a:buNone/>
              <a:defRPr sz="1800" b="1"/>
            </a:lvl3pPr>
            <a:lvl4pPr marL="1371600" lvl="3" indent="0" rtl="0">
              <a:spcBef>
                <a:spcPts val="0"/>
              </a:spcBef>
              <a:buFont typeface="Garamond"/>
              <a:buNone/>
              <a:defRPr sz="1600" b="1"/>
            </a:lvl4pPr>
            <a:lvl5pPr marL="1828800" lvl="4" indent="0" rtl="0">
              <a:spcBef>
                <a:spcPts val="0"/>
              </a:spcBef>
              <a:buFont typeface="Garamond"/>
              <a:buNone/>
              <a:defRPr sz="1600" b="1"/>
            </a:lvl5pPr>
            <a:lvl6pPr marL="2286000" lvl="5" indent="0" rtl="0">
              <a:spcBef>
                <a:spcPts val="0"/>
              </a:spcBef>
              <a:buFont typeface="Garamond"/>
              <a:buNone/>
              <a:defRPr sz="1600" b="1"/>
            </a:lvl6pPr>
            <a:lvl7pPr marL="2743200" lvl="6" indent="0" rtl="0">
              <a:spcBef>
                <a:spcPts val="0"/>
              </a:spcBef>
              <a:buFont typeface="Garamond"/>
              <a:buNone/>
              <a:defRPr sz="1600" b="1"/>
            </a:lvl7pPr>
            <a:lvl8pPr marL="3200400" lvl="7" indent="0" rtl="0">
              <a:spcBef>
                <a:spcPts val="0"/>
              </a:spcBef>
              <a:buFont typeface="Garamond"/>
              <a:buNone/>
              <a:defRPr sz="1600" b="1"/>
            </a:lvl8pPr>
            <a:lvl9pPr marL="3657600" lvl="8" indent="0" rtl="0">
              <a:spcBef>
                <a:spcPts val="0"/>
              </a:spcBef>
              <a:buFont typeface="Garamond"/>
              <a:buNone/>
              <a:defRPr sz="1600" b="1"/>
            </a:lvl9pPr>
          </a:lstStyle>
          <a:p>
            <a:endParaRPr/>
          </a:p>
        </p:txBody>
      </p:sp>
      <p:sp>
        <p:nvSpPr>
          <p:cNvPr id="55" name="Shape 55"/>
          <p:cNvSpPr txBox="1">
            <a:spLocks noGrp="1"/>
          </p:cNvSpPr>
          <p:nvPr>
            <p:ph type="body" idx="4"/>
          </p:nvPr>
        </p:nvSpPr>
        <p:spPr>
          <a:xfrm>
            <a:off x="6180669" y="3243261"/>
            <a:ext cx="4718303" cy="2632604"/>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56" name="Shape 56"/>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57" name="Shape 57"/>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58" name="Shape 58"/>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59" name="Shape 59"/>
          <p:cNvCxnSpPr/>
          <p:nvPr/>
        </p:nvCxnSpPr>
        <p:spPr>
          <a:xfrm>
            <a:off x="1396169" y="2421466"/>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60"/>
        <p:cNvGrpSpPr/>
        <p:nvPr/>
      </p:nvGrpSpPr>
      <p:grpSpPr>
        <a:xfrm>
          <a:off x="0" y="0"/>
          <a:ext cx="0" cy="0"/>
          <a:chOff x="0" y="0"/>
          <a:chExt cx="0" cy="0"/>
        </a:xfrm>
      </p:grpSpPr>
      <p:sp>
        <p:nvSpPr>
          <p:cNvPr id="61" name="Shape 61"/>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lvl="0" algn="ctr" rtl="0">
              <a:spcBef>
                <a:spcPts val="0"/>
              </a:spcBef>
              <a:buClr>
                <a:srgbClr val="262626"/>
              </a:buClr>
              <a:buFont typeface="Garamond"/>
              <a:buNone/>
              <a:defRPr sz="4400" cap="none">
                <a:solidFill>
                  <a:srgbClr val="262626"/>
                </a:solidFill>
                <a:latin typeface="Garamond"/>
                <a:ea typeface="Garamond"/>
                <a:cs typeface="Garamond"/>
                <a:sym typeface="Garamond"/>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62" name="Shape 62"/>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63" name="Shape 63"/>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64" name="Shape 64"/>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65" name="Shape 65"/>
          <p:cNvCxnSpPr/>
          <p:nvPr/>
        </p:nvCxnSpPr>
        <p:spPr>
          <a:xfrm>
            <a:off x="1396169" y="2421466"/>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6"/>
        <p:cNvGrpSpPr/>
        <p:nvPr/>
      </p:nvGrpSpPr>
      <p:grpSpPr>
        <a:xfrm>
          <a:off x="0" y="0"/>
          <a:ext cx="0" cy="0"/>
          <a:chOff x="0" y="0"/>
          <a:chExt cx="0" cy="0"/>
        </a:xfrm>
      </p:grpSpPr>
      <p:sp>
        <p:nvSpPr>
          <p:cNvPr id="67" name="Shape 67"/>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68" name="Shape 68"/>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69" name="Shape 69"/>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1293811" y="1388533"/>
            <a:ext cx="3718455" cy="1371599"/>
          </a:xfrm>
          <a:prstGeom prst="rect">
            <a:avLst/>
          </a:prstGeom>
          <a:noFill/>
          <a:ln>
            <a:noFill/>
          </a:ln>
        </p:spPr>
        <p:txBody>
          <a:bodyPr lIns="91425" tIns="91425" rIns="91425" bIns="91425" anchor="b" anchorCtr="0"/>
          <a:lstStyle>
            <a:lvl1pPr lvl="0" algn="ctr" rtl="0">
              <a:spcBef>
                <a:spcPts val="0"/>
              </a:spcBef>
              <a:defRPr sz="2400" b="0"/>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72" name="Shape 72"/>
          <p:cNvSpPr txBox="1">
            <a:spLocks noGrp="1"/>
          </p:cNvSpPr>
          <p:nvPr>
            <p:ph type="body" idx="1"/>
          </p:nvPr>
        </p:nvSpPr>
        <p:spPr>
          <a:xfrm>
            <a:off x="5418667" y="982130"/>
            <a:ext cx="5469465" cy="4893735"/>
          </a:xfrm>
          <a:prstGeom prst="rect">
            <a:avLst/>
          </a:prstGeom>
          <a:noFill/>
          <a:ln>
            <a:noFill/>
          </a:ln>
        </p:spPr>
        <p:txBody>
          <a:bodyPr lIns="91425" tIns="91425" rIns="91425" bIns="91425" anchor="ctr"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73" name="Shape 73"/>
          <p:cNvSpPr txBox="1">
            <a:spLocks noGrp="1"/>
          </p:cNvSpPr>
          <p:nvPr>
            <p:ph type="body" idx="2"/>
          </p:nvPr>
        </p:nvSpPr>
        <p:spPr>
          <a:xfrm>
            <a:off x="1293811" y="3031065"/>
            <a:ext cx="3718455" cy="2438404"/>
          </a:xfrm>
          <a:prstGeom prst="rect">
            <a:avLst/>
          </a:prstGeom>
          <a:noFill/>
          <a:ln>
            <a:noFill/>
          </a:ln>
        </p:spPr>
        <p:txBody>
          <a:bodyPr lIns="91425" tIns="91425" rIns="91425" bIns="91425" anchor="t" anchorCtr="0"/>
          <a:lstStyle>
            <a:lvl1pPr marL="0" lvl="0" indent="0" algn="ctr" rtl="0">
              <a:spcBef>
                <a:spcPts val="0"/>
              </a:spcBef>
              <a:buFont typeface="Garamond"/>
              <a:buNone/>
              <a:defRPr sz="1600"/>
            </a:lvl1pPr>
            <a:lvl2pPr marL="457200" lvl="1" indent="0" rtl="0">
              <a:spcBef>
                <a:spcPts val="0"/>
              </a:spcBef>
              <a:buFont typeface="Garamond"/>
              <a:buNone/>
              <a:defRPr sz="1200"/>
            </a:lvl2pPr>
            <a:lvl3pPr marL="914400" lvl="2" indent="0" rtl="0">
              <a:spcBef>
                <a:spcPts val="0"/>
              </a:spcBef>
              <a:buFont typeface="Garamond"/>
              <a:buNone/>
              <a:defRPr sz="1000"/>
            </a:lvl3pPr>
            <a:lvl4pPr marL="1371600" lvl="3" indent="0" rtl="0">
              <a:spcBef>
                <a:spcPts val="0"/>
              </a:spcBef>
              <a:buFont typeface="Garamond"/>
              <a:buNone/>
              <a:defRPr sz="900"/>
            </a:lvl4pPr>
            <a:lvl5pPr marL="1828800" lvl="4" indent="0" rtl="0">
              <a:spcBef>
                <a:spcPts val="0"/>
              </a:spcBef>
              <a:buFont typeface="Garamond"/>
              <a:buNone/>
              <a:defRPr sz="900"/>
            </a:lvl5pPr>
            <a:lvl6pPr marL="2286000" lvl="5" indent="0" rtl="0">
              <a:spcBef>
                <a:spcPts val="0"/>
              </a:spcBef>
              <a:buFont typeface="Garamond"/>
              <a:buNone/>
              <a:defRPr sz="900"/>
            </a:lvl6pPr>
            <a:lvl7pPr marL="2743200" lvl="6" indent="0" rtl="0">
              <a:spcBef>
                <a:spcPts val="0"/>
              </a:spcBef>
              <a:buFont typeface="Garamond"/>
              <a:buNone/>
              <a:defRPr sz="900"/>
            </a:lvl7pPr>
            <a:lvl8pPr marL="3200400" lvl="7" indent="0" rtl="0">
              <a:spcBef>
                <a:spcPts val="0"/>
              </a:spcBef>
              <a:buFont typeface="Garamond"/>
              <a:buNone/>
              <a:defRPr sz="900"/>
            </a:lvl8pPr>
            <a:lvl9pPr marL="3657600" lvl="8" indent="0" rtl="0">
              <a:spcBef>
                <a:spcPts val="0"/>
              </a:spcBef>
              <a:buFont typeface="Garamond"/>
              <a:buNone/>
              <a:defRPr sz="900"/>
            </a:lvl9pPr>
          </a:lstStyle>
          <a:p>
            <a:endParaRPr/>
          </a:p>
        </p:txBody>
      </p:sp>
      <p:sp>
        <p:nvSpPr>
          <p:cNvPr id="74" name="Shape 74"/>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75" name="Shape 75"/>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76" name="Shape 76"/>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77" name="Shape 77"/>
          <p:cNvCxnSpPr/>
          <p:nvPr/>
        </p:nvCxnSpPr>
        <p:spPr>
          <a:xfrm>
            <a:off x="1396169" y="2912533"/>
            <a:ext cx="35144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78"/>
        <p:cNvGrpSpPr/>
        <p:nvPr/>
      </p:nvGrpSpPr>
      <p:grpSpPr>
        <a:xfrm>
          <a:off x="0" y="0"/>
          <a:ext cx="0" cy="0"/>
          <a:chOff x="0" y="0"/>
          <a:chExt cx="0" cy="0"/>
        </a:xfrm>
      </p:grpSpPr>
      <p:sp>
        <p:nvSpPr>
          <p:cNvPr id="79" name="Shape 79"/>
          <p:cNvSpPr txBox="1">
            <a:spLocks noGrp="1"/>
          </p:cNvSpPr>
          <p:nvPr>
            <p:ph type="title"/>
          </p:nvPr>
        </p:nvSpPr>
        <p:spPr>
          <a:xfrm>
            <a:off x="1295399" y="1883832"/>
            <a:ext cx="6241815" cy="1371599"/>
          </a:xfrm>
          <a:prstGeom prst="rect">
            <a:avLst/>
          </a:prstGeom>
          <a:noFill/>
          <a:ln>
            <a:noFill/>
          </a:ln>
        </p:spPr>
        <p:txBody>
          <a:bodyPr lIns="91425" tIns="91425" rIns="91425" bIns="91425" anchor="b" anchorCtr="0"/>
          <a:lstStyle>
            <a:lvl1pPr lvl="0" algn="ctr" rtl="0">
              <a:spcBef>
                <a:spcPts val="0"/>
              </a:spcBef>
              <a:defRPr sz="2800" b="0"/>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80" name="Shape 80"/>
          <p:cNvSpPr>
            <a:spLocks noGrp="1"/>
          </p:cNvSpPr>
          <p:nvPr>
            <p:ph type="pic" idx="2"/>
          </p:nvPr>
        </p:nvSpPr>
        <p:spPr>
          <a:xfrm>
            <a:off x="8094831" y="1041400"/>
            <a:ext cx="3063346" cy="4775200"/>
          </a:xfrm>
          <a:prstGeom prst="roundRect">
            <a:avLst>
              <a:gd name="adj" fmla="val 0"/>
            </a:avLst>
          </a:prstGeom>
          <a:noFill/>
          <a:ln w="57150" cap="flat" cmpd="thickThin">
            <a:solidFill>
              <a:srgbClr val="7F7F7F"/>
            </a:solidFill>
            <a:prstDash val="solid"/>
            <a:miter/>
            <a:headEnd type="none" w="med" len="med"/>
            <a:tailEnd type="none" w="med" len="med"/>
          </a:ln>
        </p:spPr>
        <p:txBody>
          <a:bodyPr lIns="91425" tIns="91425" rIns="91425" bIns="91425" anchor="t" anchorCtr="0"/>
          <a:lstStyle>
            <a:lvl1pPr marL="0" marR="0" lvl="0" indent="0" algn="ctr"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1pPr>
            <a:lvl2pPr marL="457200" marR="0" lvl="1"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2pPr>
            <a:lvl3pPr marL="914400" marR="0" lvl="2"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3pPr>
            <a:lvl4pPr marL="1371600" marR="0" lvl="3"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4pPr>
            <a:lvl5pPr marL="1828800" marR="0" lvl="4"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5pPr>
            <a:lvl6pPr marL="2286000" marR="0" lvl="5"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6pPr>
            <a:lvl7pPr marL="2743200" marR="0" lvl="6"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7pPr>
            <a:lvl8pPr marL="3200400" marR="0" lvl="7"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8pPr>
            <a:lvl9pPr marL="3657600" marR="0" lvl="8"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9pPr>
          </a:lstStyle>
          <a:p>
            <a:endParaRPr dirty="0"/>
          </a:p>
        </p:txBody>
      </p:sp>
      <p:sp>
        <p:nvSpPr>
          <p:cNvPr id="81" name="Shape 81"/>
          <p:cNvSpPr txBox="1">
            <a:spLocks noGrp="1"/>
          </p:cNvSpPr>
          <p:nvPr>
            <p:ph type="body" idx="1"/>
          </p:nvPr>
        </p:nvSpPr>
        <p:spPr>
          <a:xfrm>
            <a:off x="1295399" y="3255432"/>
            <a:ext cx="6241815" cy="1828800"/>
          </a:xfrm>
          <a:prstGeom prst="rect">
            <a:avLst/>
          </a:prstGeom>
          <a:noFill/>
          <a:ln>
            <a:noFill/>
          </a:ln>
        </p:spPr>
        <p:txBody>
          <a:bodyPr lIns="91425" tIns="91425" rIns="91425" bIns="91425" anchor="t" anchorCtr="0"/>
          <a:lstStyle>
            <a:lvl1pPr marL="0" lvl="0" indent="0" algn="ctr" rtl="0">
              <a:spcBef>
                <a:spcPts val="0"/>
              </a:spcBef>
              <a:buFont typeface="Garamond"/>
              <a:buNone/>
              <a:defRPr sz="1800"/>
            </a:lvl1pPr>
            <a:lvl2pPr marL="457200" lvl="1" indent="0" rtl="0">
              <a:spcBef>
                <a:spcPts val="0"/>
              </a:spcBef>
              <a:buFont typeface="Garamond"/>
              <a:buNone/>
              <a:defRPr sz="1200"/>
            </a:lvl2pPr>
            <a:lvl3pPr marL="914400" lvl="2" indent="0" rtl="0">
              <a:spcBef>
                <a:spcPts val="0"/>
              </a:spcBef>
              <a:buFont typeface="Garamond"/>
              <a:buNone/>
              <a:defRPr sz="1000"/>
            </a:lvl3pPr>
            <a:lvl4pPr marL="1371600" lvl="3" indent="0" rtl="0">
              <a:spcBef>
                <a:spcPts val="0"/>
              </a:spcBef>
              <a:buFont typeface="Garamond"/>
              <a:buNone/>
              <a:defRPr sz="900"/>
            </a:lvl4pPr>
            <a:lvl5pPr marL="1828800" lvl="4" indent="0" rtl="0">
              <a:spcBef>
                <a:spcPts val="0"/>
              </a:spcBef>
              <a:buFont typeface="Garamond"/>
              <a:buNone/>
              <a:defRPr sz="900"/>
            </a:lvl5pPr>
            <a:lvl6pPr marL="2286000" lvl="5" indent="0" rtl="0">
              <a:spcBef>
                <a:spcPts val="0"/>
              </a:spcBef>
              <a:buFont typeface="Garamond"/>
              <a:buNone/>
              <a:defRPr sz="900"/>
            </a:lvl6pPr>
            <a:lvl7pPr marL="2743200" lvl="6" indent="0" rtl="0">
              <a:spcBef>
                <a:spcPts val="0"/>
              </a:spcBef>
              <a:buFont typeface="Garamond"/>
              <a:buNone/>
              <a:defRPr sz="900"/>
            </a:lvl7pPr>
            <a:lvl8pPr marL="3200400" lvl="7" indent="0" rtl="0">
              <a:spcBef>
                <a:spcPts val="0"/>
              </a:spcBef>
              <a:buFont typeface="Garamond"/>
              <a:buNone/>
              <a:defRPr sz="900"/>
            </a:lvl8pPr>
            <a:lvl9pPr marL="3657600" lvl="8" indent="0" rtl="0">
              <a:spcBef>
                <a:spcPts val="0"/>
              </a:spcBef>
              <a:buFont typeface="Garamond"/>
              <a:buNone/>
              <a:defRPr sz="900"/>
            </a:lvl9pPr>
          </a:lstStyle>
          <a:p>
            <a:endParaRPr/>
          </a:p>
        </p:txBody>
      </p:sp>
      <p:sp>
        <p:nvSpPr>
          <p:cNvPr id="82" name="Shape 82"/>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83" name="Shape 83"/>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84" name="Shape 84"/>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Panoramic Picture with Caption">
    <p:spTree>
      <p:nvGrpSpPr>
        <p:cNvPr id="1" name="Shape 85"/>
        <p:cNvGrpSpPr/>
        <p:nvPr/>
      </p:nvGrpSpPr>
      <p:grpSpPr>
        <a:xfrm>
          <a:off x="0" y="0"/>
          <a:ext cx="0" cy="0"/>
          <a:chOff x="0" y="0"/>
          <a:chExt cx="0" cy="0"/>
        </a:xfrm>
      </p:grpSpPr>
      <p:sp>
        <p:nvSpPr>
          <p:cNvPr id="86" name="Shape 86"/>
          <p:cNvSpPr txBox="1">
            <a:spLocks noGrp="1"/>
          </p:cNvSpPr>
          <p:nvPr>
            <p:ph type="title"/>
          </p:nvPr>
        </p:nvSpPr>
        <p:spPr>
          <a:xfrm>
            <a:off x="1295400" y="4815414"/>
            <a:ext cx="9609666" cy="566737"/>
          </a:xfrm>
          <a:prstGeom prst="rect">
            <a:avLst/>
          </a:prstGeom>
          <a:noFill/>
          <a:ln>
            <a:noFill/>
          </a:ln>
        </p:spPr>
        <p:txBody>
          <a:bodyPr lIns="91425" tIns="91425" rIns="91425" bIns="91425" anchor="b" anchorCtr="0"/>
          <a:lstStyle>
            <a:lvl1pPr lvl="0" algn="ctr" rtl="0">
              <a:spcBef>
                <a:spcPts val="0"/>
              </a:spcBef>
              <a:defRPr sz="2400" b="0"/>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87" name="Shape 87"/>
          <p:cNvSpPr>
            <a:spLocks noGrp="1"/>
          </p:cNvSpPr>
          <p:nvPr>
            <p:ph type="pic" idx="2"/>
          </p:nvPr>
        </p:nvSpPr>
        <p:spPr>
          <a:xfrm>
            <a:off x="1041426" y="1041399"/>
            <a:ext cx="10105972" cy="3335869"/>
          </a:xfrm>
          <a:prstGeom prst="roundRect">
            <a:avLst>
              <a:gd name="adj" fmla="val 0"/>
            </a:avLst>
          </a:prstGeom>
          <a:noFill/>
          <a:ln w="57150" cap="flat" cmpd="thickThin">
            <a:solidFill>
              <a:srgbClr val="7F7F7F"/>
            </a:solidFill>
            <a:prstDash val="solid"/>
            <a:miter/>
            <a:headEnd type="none" w="med" len="med"/>
            <a:tailEnd type="none" w="med" len="med"/>
          </a:ln>
        </p:spPr>
        <p:txBody>
          <a:bodyPr lIns="91425" tIns="91425" rIns="91425" bIns="91425" anchor="t" anchorCtr="0"/>
          <a:lstStyle>
            <a:lvl1pPr marL="0" marR="0" lvl="0" indent="0" algn="ctr"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1pPr>
            <a:lvl2pPr marL="457200" marR="0" lvl="1"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2pPr>
            <a:lvl3pPr marL="914400" marR="0" lvl="2"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3pPr>
            <a:lvl4pPr marL="1371600" marR="0" lvl="3"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4pPr>
            <a:lvl5pPr marL="1828800" marR="0" lvl="4"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5pPr>
            <a:lvl6pPr marL="2286000" marR="0" lvl="5"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6pPr>
            <a:lvl7pPr marL="2743200" marR="0" lvl="6"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7pPr>
            <a:lvl8pPr marL="3200400" marR="0" lvl="7"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8pPr>
            <a:lvl9pPr marL="3657600" marR="0" lvl="8" indent="0" algn="l" rtl="0">
              <a:spcBef>
                <a:spcPts val="0"/>
              </a:spcBef>
              <a:buClr>
                <a:schemeClr val="dk1"/>
              </a:buClr>
              <a:buFont typeface="Garamond"/>
              <a:buNone/>
              <a:defRPr sz="1600" b="0" i="0" u="none" strike="noStrike" cap="none">
                <a:solidFill>
                  <a:schemeClr val="dk1"/>
                </a:solidFill>
                <a:latin typeface="Garamond"/>
                <a:ea typeface="Garamond"/>
                <a:cs typeface="Garamond"/>
                <a:sym typeface="Garamond"/>
              </a:defRPr>
            </a:lvl9pPr>
          </a:lstStyle>
          <a:p>
            <a:endParaRPr dirty="0"/>
          </a:p>
        </p:txBody>
      </p:sp>
      <p:sp>
        <p:nvSpPr>
          <p:cNvPr id="88" name="Shape 88"/>
          <p:cNvSpPr txBox="1">
            <a:spLocks noGrp="1"/>
          </p:cNvSpPr>
          <p:nvPr>
            <p:ph type="body" idx="1"/>
          </p:nvPr>
        </p:nvSpPr>
        <p:spPr>
          <a:xfrm>
            <a:off x="1295400" y="5382153"/>
            <a:ext cx="9609666" cy="493711"/>
          </a:xfrm>
          <a:prstGeom prst="rect">
            <a:avLst/>
          </a:prstGeom>
          <a:noFill/>
          <a:ln>
            <a:noFill/>
          </a:ln>
        </p:spPr>
        <p:txBody>
          <a:bodyPr lIns="91425" tIns="91425" rIns="91425" bIns="91425" anchor="t" anchorCtr="0"/>
          <a:lstStyle>
            <a:lvl1pPr marL="0" lvl="0" indent="0" algn="ctr" rtl="0">
              <a:spcBef>
                <a:spcPts val="0"/>
              </a:spcBef>
              <a:buFont typeface="Garamond"/>
              <a:buNone/>
              <a:defRPr sz="1400"/>
            </a:lvl1pPr>
            <a:lvl2pPr marL="457200" lvl="1" indent="0" rtl="0">
              <a:spcBef>
                <a:spcPts val="0"/>
              </a:spcBef>
              <a:buFont typeface="Garamond"/>
              <a:buNone/>
              <a:defRPr sz="1200"/>
            </a:lvl2pPr>
            <a:lvl3pPr marL="914400" lvl="2" indent="0" rtl="0">
              <a:spcBef>
                <a:spcPts val="0"/>
              </a:spcBef>
              <a:buFont typeface="Garamond"/>
              <a:buNone/>
              <a:defRPr sz="1000"/>
            </a:lvl3pPr>
            <a:lvl4pPr marL="1371600" lvl="3" indent="0" rtl="0">
              <a:spcBef>
                <a:spcPts val="0"/>
              </a:spcBef>
              <a:buFont typeface="Garamond"/>
              <a:buNone/>
              <a:defRPr sz="900"/>
            </a:lvl4pPr>
            <a:lvl5pPr marL="1828800" lvl="4" indent="0" rtl="0">
              <a:spcBef>
                <a:spcPts val="0"/>
              </a:spcBef>
              <a:buFont typeface="Garamond"/>
              <a:buNone/>
              <a:defRPr sz="900"/>
            </a:lvl5pPr>
            <a:lvl6pPr marL="2286000" lvl="5" indent="0" rtl="0">
              <a:spcBef>
                <a:spcPts val="0"/>
              </a:spcBef>
              <a:buFont typeface="Garamond"/>
              <a:buNone/>
              <a:defRPr sz="900"/>
            </a:lvl6pPr>
            <a:lvl7pPr marL="2743200" lvl="6" indent="0" rtl="0">
              <a:spcBef>
                <a:spcPts val="0"/>
              </a:spcBef>
              <a:buFont typeface="Garamond"/>
              <a:buNone/>
              <a:defRPr sz="900"/>
            </a:lvl7pPr>
            <a:lvl8pPr marL="3200400" lvl="7" indent="0" rtl="0">
              <a:spcBef>
                <a:spcPts val="0"/>
              </a:spcBef>
              <a:buFont typeface="Garamond"/>
              <a:buNone/>
              <a:defRPr sz="900"/>
            </a:lvl8pPr>
            <a:lvl9pPr marL="3657600" lvl="8" indent="0" rtl="0">
              <a:spcBef>
                <a:spcPts val="0"/>
              </a:spcBef>
              <a:buFont typeface="Garamond"/>
              <a:buNone/>
              <a:defRPr sz="900"/>
            </a:lvl9pPr>
          </a:lstStyle>
          <a:p>
            <a:endParaRPr/>
          </a:p>
        </p:txBody>
      </p:sp>
      <p:sp>
        <p:nvSpPr>
          <p:cNvPr id="89" name="Shape 89"/>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90" name="Shape 90"/>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91" name="Shape 91"/>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aption">
    <p:spTree>
      <p:nvGrpSpPr>
        <p:cNvPr id="1" name="Shape 92"/>
        <p:cNvGrpSpPr/>
        <p:nvPr/>
      </p:nvGrpSpPr>
      <p:grpSpPr>
        <a:xfrm>
          <a:off x="0" y="0"/>
          <a:ext cx="0" cy="0"/>
          <a:chOff x="0" y="0"/>
          <a:chExt cx="0" cy="0"/>
        </a:xfrm>
      </p:grpSpPr>
      <p:sp>
        <p:nvSpPr>
          <p:cNvPr id="93" name="Shape 93"/>
          <p:cNvSpPr txBox="1">
            <a:spLocks noGrp="1"/>
          </p:cNvSpPr>
          <p:nvPr>
            <p:ph type="title"/>
          </p:nvPr>
        </p:nvSpPr>
        <p:spPr>
          <a:xfrm>
            <a:off x="1303867" y="982132"/>
            <a:ext cx="9592731" cy="2954868"/>
          </a:xfrm>
          <a:prstGeom prst="rect">
            <a:avLst/>
          </a:prstGeom>
          <a:noFill/>
          <a:ln>
            <a:noFill/>
          </a:ln>
        </p:spPr>
        <p:txBody>
          <a:bodyPr lIns="91425" tIns="91425" rIns="91425" bIns="91425" anchor="ctr" anchorCtr="0"/>
          <a:lstStyle>
            <a:lvl1pPr lvl="0" algn="ctr" rtl="0">
              <a:spcBef>
                <a:spcPts val="0"/>
              </a:spcBef>
              <a:defRPr sz="3200" b="0" cap="none"/>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94" name="Shape 94"/>
          <p:cNvSpPr txBox="1">
            <a:spLocks noGrp="1"/>
          </p:cNvSpPr>
          <p:nvPr>
            <p:ph type="body" idx="1"/>
          </p:nvPr>
        </p:nvSpPr>
        <p:spPr>
          <a:xfrm>
            <a:off x="1303867" y="4343398"/>
            <a:ext cx="9592731" cy="1532467"/>
          </a:xfrm>
          <a:prstGeom prst="rect">
            <a:avLst/>
          </a:prstGeom>
          <a:noFill/>
          <a:ln>
            <a:noFill/>
          </a:ln>
        </p:spPr>
        <p:txBody>
          <a:bodyPr lIns="91425" tIns="91425" rIns="91425" bIns="91425" anchor="ctr" anchorCtr="0"/>
          <a:lstStyle>
            <a:lvl1pPr marL="0" lvl="0" indent="0" algn="ctr" rtl="0">
              <a:spcBef>
                <a:spcPts val="0"/>
              </a:spcBef>
              <a:buClr>
                <a:schemeClr val="dk1"/>
              </a:buClr>
              <a:buFont typeface="Garamond"/>
              <a:buNone/>
              <a:defRPr sz="20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95" name="Shape 95"/>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96" name="Shape 96"/>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97" name="Shape 97"/>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98" name="Shape 98"/>
          <p:cNvCxnSpPr/>
          <p:nvPr/>
        </p:nvCxnSpPr>
        <p:spPr>
          <a:xfrm>
            <a:off x="1396169" y="4140198"/>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Quote with Caption">
    <p:spTree>
      <p:nvGrpSpPr>
        <p:cNvPr id="1" name="Shape 99"/>
        <p:cNvGrpSpPr/>
        <p:nvPr/>
      </p:nvGrpSpPr>
      <p:grpSpPr>
        <a:xfrm>
          <a:off x="0" y="0"/>
          <a:ext cx="0" cy="0"/>
          <a:chOff x="0" y="0"/>
          <a:chExt cx="0" cy="0"/>
        </a:xfrm>
      </p:grpSpPr>
      <p:sp>
        <p:nvSpPr>
          <p:cNvPr id="100" name="Shape 100"/>
          <p:cNvSpPr txBox="1">
            <a:spLocks noGrp="1"/>
          </p:cNvSpPr>
          <p:nvPr>
            <p:ph type="title"/>
          </p:nvPr>
        </p:nvSpPr>
        <p:spPr>
          <a:xfrm>
            <a:off x="1446212" y="982132"/>
            <a:ext cx="9296397" cy="2370667"/>
          </a:xfrm>
          <a:prstGeom prst="rect">
            <a:avLst/>
          </a:prstGeom>
          <a:noFill/>
          <a:ln>
            <a:noFill/>
          </a:ln>
        </p:spPr>
        <p:txBody>
          <a:bodyPr lIns="91425" tIns="91425" rIns="91425" bIns="91425" anchor="ctr" anchorCtr="0"/>
          <a:lstStyle>
            <a:lvl1pPr lvl="0" algn="ctr" rtl="0">
              <a:spcBef>
                <a:spcPts val="0"/>
              </a:spcBef>
              <a:defRPr sz="3200" b="0" cap="none">
                <a:solidFill>
                  <a:schemeClr val="dk1"/>
                </a:solidFill>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01" name="Shape 101"/>
          <p:cNvSpPr txBox="1">
            <a:spLocks noGrp="1"/>
          </p:cNvSpPr>
          <p:nvPr>
            <p:ph type="body" idx="1"/>
          </p:nvPr>
        </p:nvSpPr>
        <p:spPr>
          <a:xfrm>
            <a:off x="1674811" y="3352800"/>
            <a:ext cx="8839201" cy="584200"/>
          </a:xfrm>
          <a:prstGeom prst="rect">
            <a:avLst/>
          </a:prstGeom>
          <a:noFill/>
          <a:ln>
            <a:noFill/>
          </a:ln>
        </p:spPr>
        <p:txBody>
          <a:bodyPr lIns="91425" tIns="91425" rIns="91425" bIns="91425" anchor="ctr" anchorCtr="0"/>
          <a:lstStyle>
            <a:lvl1pPr marL="0" lvl="0" indent="0" algn="r" rtl="0">
              <a:spcBef>
                <a:spcPts val="0"/>
              </a:spcBef>
              <a:buFont typeface="Garamond"/>
              <a:buNone/>
              <a:defRPr sz="2000"/>
            </a:lvl1pPr>
            <a:lvl2pPr marL="457200" lvl="1" indent="0" rtl="0">
              <a:spcBef>
                <a:spcPts val="0"/>
              </a:spcBef>
              <a:buFont typeface="Garamond"/>
              <a:buNone/>
              <a:defRPr/>
            </a:lvl2pPr>
            <a:lvl3pPr marL="914400" lvl="2" indent="0" rtl="0">
              <a:spcBef>
                <a:spcPts val="0"/>
              </a:spcBef>
              <a:buFont typeface="Garamond"/>
              <a:buNone/>
              <a:defRPr/>
            </a:lvl3pPr>
            <a:lvl4pPr marL="1371600" lvl="3" indent="0" rtl="0">
              <a:spcBef>
                <a:spcPts val="0"/>
              </a:spcBef>
              <a:buFont typeface="Garamond"/>
              <a:buNone/>
              <a:defRPr/>
            </a:lvl4pPr>
            <a:lvl5pPr marL="1828800" lvl="4" indent="0" rtl="0">
              <a:spcBef>
                <a:spcPts val="0"/>
              </a:spcBef>
              <a:buFont typeface="Garamond"/>
              <a:buNone/>
              <a:defRPr/>
            </a:lvl5pPr>
            <a:lvl6pPr lvl="5" rtl="0">
              <a:spcBef>
                <a:spcPts val="0"/>
              </a:spcBef>
              <a:defRPr sz="1400" cap="none">
                <a:solidFill>
                  <a:srgbClr val="262626"/>
                </a:solidFill>
                <a:latin typeface="Garamond"/>
                <a:ea typeface="Garamond"/>
                <a:cs typeface="Garamond"/>
                <a:sym typeface="Garamond"/>
              </a:defRPr>
            </a:lvl6pPr>
            <a:lvl7pPr lvl="6" rtl="0">
              <a:spcBef>
                <a:spcPts val="0"/>
              </a:spcBef>
              <a:defRPr sz="1400" cap="none">
                <a:solidFill>
                  <a:srgbClr val="262626"/>
                </a:solidFill>
                <a:latin typeface="Garamond"/>
                <a:ea typeface="Garamond"/>
                <a:cs typeface="Garamond"/>
                <a:sym typeface="Garamond"/>
              </a:defRPr>
            </a:lvl7pPr>
            <a:lvl8pPr lvl="7" rtl="0">
              <a:spcBef>
                <a:spcPts val="0"/>
              </a:spcBef>
              <a:defRPr sz="1400" cap="none">
                <a:solidFill>
                  <a:srgbClr val="262626"/>
                </a:solidFill>
                <a:latin typeface="Garamond"/>
                <a:ea typeface="Garamond"/>
                <a:cs typeface="Garamond"/>
                <a:sym typeface="Garamond"/>
              </a:defRPr>
            </a:lvl8pPr>
            <a:lvl9pPr lvl="8" rtl="0">
              <a:spcBef>
                <a:spcPts val="0"/>
              </a:spcBef>
              <a:defRPr sz="1400" cap="none">
                <a:solidFill>
                  <a:srgbClr val="262626"/>
                </a:solidFill>
                <a:latin typeface="Garamond"/>
                <a:ea typeface="Garamond"/>
                <a:cs typeface="Garamond"/>
                <a:sym typeface="Garamond"/>
              </a:defRPr>
            </a:lvl9pPr>
          </a:lstStyle>
          <a:p>
            <a:endParaRPr/>
          </a:p>
        </p:txBody>
      </p:sp>
      <p:sp>
        <p:nvSpPr>
          <p:cNvPr id="102" name="Shape 102"/>
          <p:cNvSpPr txBox="1">
            <a:spLocks noGrp="1"/>
          </p:cNvSpPr>
          <p:nvPr>
            <p:ph type="body" idx="2"/>
          </p:nvPr>
        </p:nvSpPr>
        <p:spPr>
          <a:xfrm>
            <a:off x="1295400" y="4343398"/>
            <a:ext cx="9609666" cy="1532467"/>
          </a:xfrm>
          <a:prstGeom prst="rect">
            <a:avLst/>
          </a:prstGeom>
          <a:noFill/>
          <a:ln>
            <a:noFill/>
          </a:ln>
        </p:spPr>
        <p:txBody>
          <a:bodyPr lIns="91425" tIns="91425" rIns="91425" bIns="91425" anchor="ctr" anchorCtr="0"/>
          <a:lstStyle>
            <a:lvl1pPr marL="0" lvl="0" indent="0" algn="ctr" rtl="0">
              <a:spcBef>
                <a:spcPts val="0"/>
              </a:spcBef>
              <a:buClr>
                <a:schemeClr val="dk1"/>
              </a:buClr>
              <a:buFont typeface="Garamond"/>
              <a:buNone/>
              <a:defRPr sz="20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03" name="Shape 103"/>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04" name="Shape 104"/>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05" name="Shape 105"/>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
        <p:nvSpPr>
          <p:cNvPr id="106" name="Shape 106"/>
          <p:cNvSpPr txBox="1"/>
          <p:nvPr/>
        </p:nvSpPr>
        <p:spPr>
          <a:xfrm>
            <a:off x="862012" y="879961"/>
            <a:ext cx="609599" cy="584776"/>
          </a:xfrm>
          <a:prstGeom prst="rect">
            <a:avLst/>
          </a:prstGeom>
          <a:noFill/>
          <a:ln>
            <a:noFill/>
          </a:ln>
        </p:spPr>
        <p:txBody>
          <a:bodyPr lIns="91425" tIns="45700" rIns="91425" bIns="45700" anchor="ctr" anchorCtr="0">
            <a:noAutofit/>
          </a:bodyPr>
          <a:lstStyle/>
          <a:p>
            <a:pPr marL="0" marR="0" lvl="0" indent="0" algn="l" rtl="0">
              <a:spcBef>
                <a:spcPts val="0"/>
              </a:spcBef>
              <a:buSzPct val="25000"/>
              <a:buNone/>
            </a:pPr>
            <a:r>
              <a:rPr lang="en-US" sz="8000" b="0" i="0" u="none" strike="noStrike" cap="none" dirty="0">
                <a:solidFill>
                  <a:schemeClr val="dk1"/>
                </a:solidFill>
                <a:latin typeface="Garamond"/>
                <a:ea typeface="Garamond"/>
                <a:cs typeface="Garamond"/>
                <a:sym typeface="Garamond"/>
              </a:rPr>
              <a:t>“</a:t>
            </a:r>
          </a:p>
        </p:txBody>
      </p:sp>
      <p:sp>
        <p:nvSpPr>
          <p:cNvPr id="107" name="Shape 107"/>
          <p:cNvSpPr txBox="1"/>
          <p:nvPr/>
        </p:nvSpPr>
        <p:spPr>
          <a:xfrm>
            <a:off x="10600267" y="2827869"/>
            <a:ext cx="609599" cy="584776"/>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US" sz="8000" b="0" i="0" u="none" strike="noStrike" cap="none" dirty="0">
                <a:solidFill>
                  <a:schemeClr val="dk1"/>
                </a:solidFill>
                <a:latin typeface="Garamond"/>
                <a:ea typeface="Garamond"/>
                <a:cs typeface="Garamond"/>
                <a:sym typeface="Garamond"/>
              </a:rPr>
              <a:t>”</a:t>
            </a:r>
          </a:p>
        </p:txBody>
      </p:sp>
      <p:cxnSp>
        <p:nvCxnSpPr>
          <p:cNvPr id="108" name="Shape 108"/>
          <p:cNvCxnSpPr/>
          <p:nvPr/>
        </p:nvCxnSpPr>
        <p:spPr>
          <a:xfrm>
            <a:off x="1396169" y="4140198"/>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Name Card">
    <p:spTree>
      <p:nvGrpSpPr>
        <p:cNvPr id="1" name="Shape 109"/>
        <p:cNvGrpSpPr/>
        <p:nvPr/>
      </p:nvGrpSpPr>
      <p:grpSpPr>
        <a:xfrm>
          <a:off x="0" y="0"/>
          <a:ext cx="0" cy="0"/>
          <a:chOff x="0" y="0"/>
          <a:chExt cx="0" cy="0"/>
        </a:xfrm>
      </p:grpSpPr>
      <p:sp>
        <p:nvSpPr>
          <p:cNvPr id="110" name="Shape 110"/>
          <p:cNvSpPr txBox="1">
            <a:spLocks noGrp="1"/>
          </p:cNvSpPr>
          <p:nvPr>
            <p:ph type="title"/>
          </p:nvPr>
        </p:nvSpPr>
        <p:spPr>
          <a:xfrm>
            <a:off x="1295401" y="3308580"/>
            <a:ext cx="9609668" cy="1468800"/>
          </a:xfrm>
          <a:prstGeom prst="rect">
            <a:avLst/>
          </a:prstGeom>
          <a:noFill/>
          <a:ln>
            <a:noFill/>
          </a:ln>
        </p:spPr>
        <p:txBody>
          <a:bodyPr lIns="91425" tIns="91425" rIns="91425" bIns="91425" anchor="b" anchorCtr="0"/>
          <a:lstStyle>
            <a:lvl1pPr lvl="0" algn="l" rtl="0">
              <a:spcBef>
                <a:spcPts val="0"/>
              </a:spcBef>
              <a:defRPr sz="3200" b="0" cap="none"/>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11" name="Shape 111"/>
          <p:cNvSpPr txBox="1">
            <a:spLocks noGrp="1"/>
          </p:cNvSpPr>
          <p:nvPr>
            <p:ph type="body" idx="1"/>
          </p:nvPr>
        </p:nvSpPr>
        <p:spPr>
          <a:xfrm>
            <a:off x="1295400" y="4777380"/>
            <a:ext cx="9609668" cy="860399"/>
          </a:xfrm>
          <a:prstGeom prst="rect">
            <a:avLst/>
          </a:prstGeom>
          <a:noFill/>
          <a:ln>
            <a:noFill/>
          </a:ln>
        </p:spPr>
        <p:txBody>
          <a:bodyPr lIns="91425" tIns="91425" rIns="91425" bIns="91425" anchor="t" anchorCtr="0"/>
          <a:lstStyle>
            <a:lvl1pPr marL="0" lvl="0" indent="0" algn="l" rtl="0">
              <a:spcBef>
                <a:spcPts val="0"/>
              </a:spcBef>
              <a:buClr>
                <a:schemeClr val="dk1"/>
              </a:buClr>
              <a:buFont typeface="Garamond"/>
              <a:buNone/>
              <a:defRPr sz="20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12" name="Shape 112"/>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13" name="Shape 113"/>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14" name="Shape 114"/>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Name Card">
    <p:spTree>
      <p:nvGrpSpPr>
        <p:cNvPr id="1" name="Shape 115"/>
        <p:cNvGrpSpPr/>
        <p:nvPr/>
      </p:nvGrpSpPr>
      <p:grpSpPr>
        <a:xfrm>
          <a:off x="0" y="0"/>
          <a:ext cx="0" cy="0"/>
          <a:chOff x="0" y="0"/>
          <a:chExt cx="0" cy="0"/>
        </a:xfrm>
      </p:grpSpPr>
      <p:sp>
        <p:nvSpPr>
          <p:cNvPr id="116" name="Shape 116"/>
          <p:cNvSpPr txBox="1">
            <a:spLocks noGrp="1"/>
          </p:cNvSpPr>
          <p:nvPr>
            <p:ph type="title"/>
          </p:nvPr>
        </p:nvSpPr>
        <p:spPr>
          <a:xfrm>
            <a:off x="1446212" y="982132"/>
            <a:ext cx="9296397" cy="2243668"/>
          </a:xfrm>
          <a:prstGeom prst="rect">
            <a:avLst/>
          </a:prstGeom>
          <a:noFill/>
          <a:ln>
            <a:noFill/>
          </a:ln>
        </p:spPr>
        <p:txBody>
          <a:bodyPr lIns="91425" tIns="91425" rIns="91425" bIns="91425" anchor="ctr" anchorCtr="0"/>
          <a:lstStyle>
            <a:lvl1pPr lvl="0" algn="ctr" rtl="0">
              <a:spcBef>
                <a:spcPts val="0"/>
              </a:spcBef>
              <a:defRPr sz="3200" b="0" cap="none">
                <a:solidFill>
                  <a:schemeClr val="dk1"/>
                </a:solidFill>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17" name="Shape 117"/>
          <p:cNvSpPr txBox="1">
            <a:spLocks noGrp="1"/>
          </p:cNvSpPr>
          <p:nvPr>
            <p:ph type="body" idx="1"/>
          </p:nvPr>
        </p:nvSpPr>
        <p:spPr>
          <a:xfrm>
            <a:off x="1295400" y="3639312"/>
            <a:ext cx="9609668" cy="886967"/>
          </a:xfrm>
          <a:prstGeom prst="rect">
            <a:avLst/>
          </a:prstGeom>
          <a:noFill/>
          <a:ln>
            <a:noFill/>
          </a:ln>
        </p:spPr>
        <p:txBody>
          <a:bodyPr lIns="91425" tIns="91425" rIns="91425" bIns="91425" anchor="b" anchorCtr="0"/>
          <a:lstStyle>
            <a:lvl1pPr marL="0" lvl="0" indent="0" algn="l" rtl="0">
              <a:spcBef>
                <a:spcPts val="0"/>
              </a:spcBef>
              <a:buClr>
                <a:schemeClr val="dk1"/>
              </a:buClr>
              <a:buFont typeface="Garamond"/>
              <a:buNone/>
              <a:defRPr sz="24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18" name="Shape 118"/>
          <p:cNvSpPr txBox="1">
            <a:spLocks noGrp="1"/>
          </p:cNvSpPr>
          <p:nvPr>
            <p:ph type="body" idx="2"/>
          </p:nvPr>
        </p:nvSpPr>
        <p:spPr>
          <a:xfrm>
            <a:off x="1295400" y="4529667"/>
            <a:ext cx="9609668" cy="1346199"/>
          </a:xfrm>
          <a:prstGeom prst="rect">
            <a:avLst/>
          </a:prstGeom>
          <a:noFill/>
          <a:ln>
            <a:noFill/>
          </a:ln>
        </p:spPr>
        <p:txBody>
          <a:bodyPr lIns="91425" tIns="91425" rIns="91425" bIns="91425" anchor="t" anchorCtr="0"/>
          <a:lstStyle>
            <a:lvl1pPr marL="0" lvl="0" indent="0" algn="l" rtl="0">
              <a:spcBef>
                <a:spcPts val="0"/>
              </a:spcBef>
              <a:buClr>
                <a:schemeClr val="dk1"/>
              </a:buClr>
              <a:buFont typeface="Garamond"/>
              <a:buNone/>
              <a:defRPr sz="18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19" name="Shape 119"/>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20" name="Shape 120"/>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21" name="Shape 121"/>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
        <p:nvSpPr>
          <p:cNvPr id="122" name="Shape 122"/>
          <p:cNvSpPr txBox="1"/>
          <p:nvPr/>
        </p:nvSpPr>
        <p:spPr>
          <a:xfrm>
            <a:off x="862012" y="879961"/>
            <a:ext cx="609599" cy="584776"/>
          </a:xfrm>
          <a:prstGeom prst="rect">
            <a:avLst/>
          </a:prstGeom>
          <a:noFill/>
          <a:ln>
            <a:noFill/>
          </a:ln>
        </p:spPr>
        <p:txBody>
          <a:bodyPr lIns="91425" tIns="45700" rIns="91425" bIns="45700" anchor="ctr" anchorCtr="0">
            <a:noAutofit/>
          </a:bodyPr>
          <a:lstStyle/>
          <a:p>
            <a:pPr marL="0" marR="0" lvl="0" indent="0" algn="l" rtl="0">
              <a:spcBef>
                <a:spcPts val="0"/>
              </a:spcBef>
              <a:buSzPct val="25000"/>
              <a:buNone/>
            </a:pPr>
            <a:r>
              <a:rPr lang="en-US" sz="8000" b="0" i="0" u="none" strike="noStrike" cap="none" dirty="0">
                <a:solidFill>
                  <a:schemeClr val="dk1"/>
                </a:solidFill>
                <a:latin typeface="Garamond"/>
                <a:ea typeface="Garamond"/>
                <a:cs typeface="Garamond"/>
                <a:sym typeface="Garamond"/>
              </a:rPr>
              <a:t>“</a:t>
            </a:r>
          </a:p>
        </p:txBody>
      </p:sp>
      <p:sp>
        <p:nvSpPr>
          <p:cNvPr id="123" name="Shape 123"/>
          <p:cNvSpPr txBox="1"/>
          <p:nvPr/>
        </p:nvSpPr>
        <p:spPr>
          <a:xfrm>
            <a:off x="10600267" y="2599260"/>
            <a:ext cx="609599" cy="584776"/>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US" sz="8000" b="0" i="0" u="none" strike="noStrike" cap="none" dirty="0">
                <a:solidFill>
                  <a:schemeClr val="dk1"/>
                </a:solidFill>
                <a:latin typeface="Garamond"/>
                <a:ea typeface="Garamond"/>
                <a:cs typeface="Garamond"/>
                <a:sym typeface="Garamond"/>
              </a:rPr>
              <a:t>”</a:t>
            </a:r>
          </a:p>
        </p:txBody>
      </p:sp>
      <p:cxnSp>
        <p:nvCxnSpPr>
          <p:cNvPr id="124" name="Shape 124"/>
          <p:cNvCxnSpPr/>
          <p:nvPr/>
        </p:nvCxnSpPr>
        <p:spPr>
          <a:xfrm>
            <a:off x="1396169" y="3429000"/>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rue or False">
    <p:spTree>
      <p:nvGrpSpPr>
        <p:cNvPr id="1" name="Shape 125"/>
        <p:cNvGrpSpPr/>
        <p:nvPr/>
      </p:nvGrpSpPr>
      <p:grpSpPr>
        <a:xfrm>
          <a:off x="0" y="0"/>
          <a:ext cx="0" cy="0"/>
          <a:chOff x="0" y="0"/>
          <a:chExt cx="0" cy="0"/>
        </a:xfrm>
      </p:grpSpPr>
      <p:sp>
        <p:nvSpPr>
          <p:cNvPr id="126" name="Shape 126"/>
          <p:cNvSpPr txBox="1">
            <a:spLocks noGrp="1"/>
          </p:cNvSpPr>
          <p:nvPr>
            <p:ph type="title"/>
          </p:nvPr>
        </p:nvSpPr>
        <p:spPr>
          <a:xfrm>
            <a:off x="1295400" y="982132"/>
            <a:ext cx="9609666" cy="2243668"/>
          </a:xfrm>
          <a:prstGeom prst="rect">
            <a:avLst/>
          </a:prstGeom>
          <a:noFill/>
          <a:ln>
            <a:noFill/>
          </a:ln>
        </p:spPr>
        <p:txBody>
          <a:bodyPr lIns="91425" tIns="91425" rIns="91425" bIns="91425" anchor="ctr" anchorCtr="0"/>
          <a:lstStyle>
            <a:lvl1pPr lvl="0" rtl="0">
              <a:spcBef>
                <a:spcPts val="0"/>
              </a:spcBef>
              <a:defRPr b="0"/>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27" name="Shape 127"/>
          <p:cNvSpPr txBox="1">
            <a:spLocks noGrp="1"/>
          </p:cNvSpPr>
          <p:nvPr>
            <p:ph type="body" idx="1"/>
          </p:nvPr>
        </p:nvSpPr>
        <p:spPr>
          <a:xfrm>
            <a:off x="1295400" y="3630167"/>
            <a:ext cx="9609668" cy="841248"/>
          </a:xfrm>
          <a:prstGeom prst="rect">
            <a:avLst/>
          </a:prstGeom>
          <a:noFill/>
          <a:ln>
            <a:noFill/>
          </a:ln>
        </p:spPr>
        <p:txBody>
          <a:bodyPr lIns="91425" tIns="91425" rIns="91425" bIns="91425" anchor="b" anchorCtr="0"/>
          <a:lstStyle>
            <a:lvl1pPr marL="0" lvl="0" indent="0" algn="l" rtl="0">
              <a:spcBef>
                <a:spcPts val="0"/>
              </a:spcBef>
              <a:buClr>
                <a:schemeClr val="dk1"/>
              </a:buClr>
              <a:buFont typeface="Garamond"/>
              <a:buNone/>
              <a:defRPr sz="28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28" name="Shape 128"/>
          <p:cNvSpPr txBox="1">
            <a:spLocks noGrp="1"/>
          </p:cNvSpPr>
          <p:nvPr>
            <p:ph type="body" idx="2"/>
          </p:nvPr>
        </p:nvSpPr>
        <p:spPr>
          <a:xfrm>
            <a:off x="1295400" y="4470398"/>
            <a:ext cx="9609669" cy="1405466"/>
          </a:xfrm>
          <a:prstGeom prst="rect">
            <a:avLst/>
          </a:prstGeom>
          <a:noFill/>
          <a:ln>
            <a:noFill/>
          </a:ln>
        </p:spPr>
        <p:txBody>
          <a:bodyPr lIns="91425" tIns="91425" rIns="91425" bIns="91425" anchor="t" anchorCtr="0"/>
          <a:lstStyle>
            <a:lvl1pPr marL="0" lvl="0" indent="0" algn="l" rtl="0">
              <a:spcBef>
                <a:spcPts val="0"/>
              </a:spcBef>
              <a:buClr>
                <a:schemeClr val="dk1"/>
              </a:buClr>
              <a:buFont typeface="Garamond"/>
              <a:buNone/>
              <a:defRPr sz="1800">
                <a:solidFill>
                  <a:schemeClr val="dk1"/>
                </a:solidFill>
              </a:defRPr>
            </a:lvl1pPr>
            <a:lvl2pPr marL="457200" lvl="1" indent="0" rtl="0">
              <a:spcBef>
                <a:spcPts val="0"/>
              </a:spcBef>
              <a:buClr>
                <a:srgbClr val="888888"/>
              </a:buClr>
              <a:buFont typeface="Garamond"/>
              <a:buNone/>
              <a:defRPr sz="1800">
                <a:solidFill>
                  <a:srgbClr val="888888"/>
                </a:solidFill>
              </a:defRPr>
            </a:lvl2pPr>
            <a:lvl3pPr marL="914400" lvl="2" indent="0" rtl="0">
              <a:spcBef>
                <a:spcPts val="0"/>
              </a:spcBef>
              <a:buClr>
                <a:srgbClr val="888888"/>
              </a:buClr>
              <a:buFont typeface="Garamond"/>
              <a:buNone/>
              <a:defRPr sz="1600">
                <a:solidFill>
                  <a:srgbClr val="888888"/>
                </a:solidFill>
              </a:defRPr>
            </a:lvl3pPr>
            <a:lvl4pPr marL="1371600" lvl="3" indent="0" rtl="0">
              <a:spcBef>
                <a:spcPts val="0"/>
              </a:spcBef>
              <a:buClr>
                <a:srgbClr val="888888"/>
              </a:buClr>
              <a:buFont typeface="Garamond"/>
              <a:buNone/>
              <a:defRPr sz="1400">
                <a:solidFill>
                  <a:srgbClr val="888888"/>
                </a:solidFill>
              </a:defRPr>
            </a:lvl4pPr>
            <a:lvl5pPr marL="1828800" lvl="4" indent="0" rtl="0">
              <a:spcBef>
                <a:spcPts val="0"/>
              </a:spcBef>
              <a:buClr>
                <a:srgbClr val="888888"/>
              </a:buClr>
              <a:buFont typeface="Garamond"/>
              <a:buNone/>
              <a:defRPr sz="1400">
                <a:solidFill>
                  <a:srgbClr val="888888"/>
                </a:solidFill>
              </a:defRPr>
            </a:lvl5pPr>
            <a:lvl6pPr marL="2286000" lvl="5" indent="0" rtl="0">
              <a:spcBef>
                <a:spcPts val="0"/>
              </a:spcBef>
              <a:buClr>
                <a:srgbClr val="888888"/>
              </a:buClr>
              <a:buFont typeface="Garamond"/>
              <a:buNone/>
              <a:defRPr sz="1400">
                <a:solidFill>
                  <a:srgbClr val="888888"/>
                </a:solidFill>
              </a:defRPr>
            </a:lvl6pPr>
            <a:lvl7pPr marL="2743200" lvl="6" indent="0" rtl="0">
              <a:spcBef>
                <a:spcPts val="0"/>
              </a:spcBef>
              <a:buClr>
                <a:srgbClr val="888888"/>
              </a:buClr>
              <a:buFont typeface="Garamond"/>
              <a:buNone/>
              <a:defRPr sz="1400">
                <a:solidFill>
                  <a:srgbClr val="888888"/>
                </a:solidFill>
              </a:defRPr>
            </a:lvl7pPr>
            <a:lvl8pPr marL="3200400" lvl="7" indent="0" rtl="0">
              <a:spcBef>
                <a:spcPts val="0"/>
              </a:spcBef>
              <a:buClr>
                <a:srgbClr val="888888"/>
              </a:buClr>
              <a:buFont typeface="Garamond"/>
              <a:buNone/>
              <a:defRPr sz="1400">
                <a:solidFill>
                  <a:srgbClr val="888888"/>
                </a:solidFill>
              </a:defRPr>
            </a:lvl8pPr>
            <a:lvl9pPr marL="3657600" lvl="8" indent="0" rtl="0">
              <a:spcBef>
                <a:spcPts val="0"/>
              </a:spcBef>
              <a:buClr>
                <a:srgbClr val="888888"/>
              </a:buClr>
              <a:buFont typeface="Garamond"/>
              <a:buNone/>
              <a:defRPr sz="1400">
                <a:solidFill>
                  <a:srgbClr val="888888"/>
                </a:solidFill>
              </a:defRPr>
            </a:lvl9pPr>
          </a:lstStyle>
          <a:p>
            <a:endParaRPr/>
          </a:p>
        </p:txBody>
      </p:sp>
      <p:sp>
        <p:nvSpPr>
          <p:cNvPr id="129" name="Shape 129"/>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30" name="Shape 130"/>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31" name="Shape 131"/>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132" name="Shape 132"/>
          <p:cNvCxnSpPr/>
          <p:nvPr/>
        </p:nvCxnSpPr>
        <p:spPr>
          <a:xfrm>
            <a:off x="1396169" y="3429000"/>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133"/>
        <p:cNvGrpSpPr/>
        <p:nvPr/>
      </p:nvGrpSpPr>
      <p:grpSpPr>
        <a:xfrm>
          <a:off x="0" y="0"/>
          <a:ext cx="0" cy="0"/>
          <a:chOff x="0" y="0"/>
          <a:chExt cx="0" cy="0"/>
        </a:xfrm>
      </p:grpSpPr>
      <p:sp>
        <p:nvSpPr>
          <p:cNvPr id="134" name="Shape 134"/>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lvl="0" algn="ctr" rtl="0">
              <a:spcBef>
                <a:spcPts val="0"/>
              </a:spcBef>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35" name="Shape 135"/>
          <p:cNvSpPr txBox="1">
            <a:spLocks noGrp="1"/>
          </p:cNvSpPr>
          <p:nvPr>
            <p:ph type="body" idx="1"/>
          </p:nvPr>
        </p:nvSpPr>
        <p:spPr>
          <a:xfrm rot="5400000">
            <a:off x="4436530" y="-584197"/>
            <a:ext cx="3318936" cy="9601196"/>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136" name="Shape 136"/>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37" name="Shape 137"/>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38" name="Shape 138"/>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139" name="Shape 139"/>
          <p:cNvCxnSpPr/>
          <p:nvPr/>
        </p:nvCxnSpPr>
        <p:spPr>
          <a:xfrm>
            <a:off x="1396169" y="2421466"/>
            <a:ext cx="9407298" cy="0"/>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140"/>
        <p:cNvGrpSpPr/>
        <p:nvPr/>
      </p:nvGrpSpPr>
      <p:grpSpPr>
        <a:xfrm>
          <a:off x="0" y="0"/>
          <a:ext cx="0" cy="0"/>
          <a:chOff x="0" y="0"/>
          <a:chExt cx="0" cy="0"/>
        </a:xfrm>
      </p:grpSpPr>
      <p:sp>
        <p:nvSpPr>
          <p:cNvPr id="141" name="Shape 141"/>
          <p:cNvSpPr txBox="1">
            <a:spLocks noGrp="1"/>
          </p:cNvSpPr>
          <p:nvPr>
            <p:ph type="title"/>
          </p:nvPr>
        </p:nvSpPr>
        <p:spPr>
          <a:xfrm rot="5400000">
            <a:off x="7497935" y="2483551"/>
            <a:ext cx="4893735" cy="1890894"/>
          </a:xfrm>
          <a:prstGeom prst="rect">
            <a:avLst/>
          </a:prstGeom>
          <a:noFill/>
          <a:ln>
            <a:noFill/>
          </a:ln>
        </p:spPr>
        <p:txBody>
          <a:bodyPr lIns="91425" tIns="91425" rIns="91425" bIns="91425" anchor="ctr" anchorCtr="0"/>
          <a:lstStyle>
            <a:lvl1pPr lvl="0" algn="ctr" rtl="0">
              <a:spcBef>
                <a:spcPts val="0"/>
              </a:spcBef>
              <a:buClr>
                <a:srgbClr val="262626"/>
              </a:buClr>
              <a:buFont typeface="Garamond"/>
              <a:buNone/>
              <a:defRPr sz="4400" cap="none">
                <a:solidFill>
                  <a:srgbClr val="262626"/>
                </a:solidFill>
                <a:latin typeface="Garamond"/>
                <a:ea typeface="Garamond"/>
                <a:cs typeface="Garamond"/>
                <a:sym typeface="Garamond"/>
              </a:defRPr>
            </a:lvl1pPr>
            <a:lvl2pPr lvl="1" rtl="0">
              <a:spcBef>
                <a:spcPts val="0"/>
              </a:spcBef>
              <a:defRPr>
                <a:solidFill>
                  <a:schemeClr val="dk2"/>
                </a:solidFill>
              </a:defRPr>
            </a:lvl2pPr>
            <a:lvl3pPr lvl="2" rtl="0">
              <a:spcBef>
                <a:spcPts val="0"/>
              </a:spcBef>
              <a:defRPr>
                <a:solidFill>
                  <a:schemeClr val="dk2"/>
                </a:solidFill>
              </a:defRPr>
            </a:lvl3pPr>
            <a:lvl4pPr lvl="3" rtl="0">
              <a:spcBef>
                <a:spcPts val="0"/>
              </a:spcBef>
              <a:defRPr>
                <a:solidFill>
                  <a:schemeClr val="dk2"/>
                </a:solidFill>
              </a:defRPr>
            </a:lvl4pPr>
            <a:lvl5pPr lvl="4" rtl="0">
              <a:spcBef>
                <a:spcPts val="0"/>
              </a:spcBef>
              <a:defRPr>
                <a:solidFill>
                  <a:schemeClr val="dk2"/>
                </a:solidFill>
              </a:defRPr>
            </a:lvl5pPr>
            <a:lvl6pPr lvl="5" rtl="0">
              <a:spcBef>
                <a:spcPts val="0"/>
              </a:spcBef>
              <a:defRPr>
                <a:solidFill>
                  <a:schemeClr val="dk2"/>
                </a:solidFill>
              </a:defRPr>
            </a:lvl6pPr>
            <a:lvl7pPr lvl="6" rtl="0">
              <a:spcBef>
                <a:spcPts val="0"/>
              </a:spcBef>
              <a:defRPr>
                <a:solidFill>
                  <a:schemeClr val="dk2"/>
                </a:solidFill>
              </a:defRPr>
            </a:lvl7pPr>
            <a:lvl8pPr lvl="7" rtl="0">
              <a:spcBef>
                <a:spcPts val="0"/>
              </a:spcBef>
              <a:defRPr>
                <a:solidFill>
                  <a:schemeClr val="dk2"/>
                </a:solidFill>
              </a:defRPr>
            </a:lvl8pPr>
            <a:lvl9pPr lvl="8" rtl="0">
              <a:spcBef>
                <a:spcPts val="0"/>
              </a:spcBef>
              <a:defRPr>
                <a:solidFill>
                  <a:schemeClr val="dk2"/>
                </a:solidFill>
              </a:defRPr>
            </a:lvl9pPr>
          </a:lstStyle>
          <a:p>
            <a:endParaRPr/>
          </a:p>
        </p:txBody>
      </p:sp>
      <p:sp>
        <p:nvSpPr>
          <p:cNvPr id="142" name="Shape 142"/>
          <p:cNvSpPr txBox="1">
            <a:spLocks noGrp="1"/>
          </p:cNvSpPr>
          <p:nvPr>
            <p:ph type="body" idx="1"/>
          </p:nvPr>
        </p:nvSpPr>
        <p:spPr>
          <a:xfrm rot="5400000">
            <a:off x="2565043" y="-287513"/>
            <a:ext cx="4893733" cy="7433024"/>
          </a:xfrm>
          <a:prstGeom prst="rect">
            <a:avLst/>
          </a:prstGeom>
          <a:noFill/>
          <a:ln>
            <a:noFill/>
          </a:ln>
        </p:spPr>
        <p:txBody>
          <a:bodyPr lIns="91425" tIns="91425" rIns="91425" bIns="91425" anchor="t" anchorCtr="0"/>
          <a:lstStyle>
            <a:lvl1pPr marL="285750" lvl="0" indent="-110490" algn="l" rtl="0">
              <a:spcBef>
                <a:spcPts val="480"/>
              </a:spcBef>
              <a:spcAft>
                <a:spcPts val="600"/>
              </a:spcAft>
              <a:buClr>
                <a:schemeClr val="accent1"/>
              </a:buClr>
              <a:buFont typeface="Arial"/>
              <a:buChar char="•"/>
              <a:defRPr sz="2400" cap="none">
                <a:solidFill>
                  <a:srgbClr val="262626"/>
                </a:solidFill>
                <a:latin typeface="Garamond"/>
                <a:ea typeface="Garamond"/>
                <a:cs typeface="Garamond"/>
                <a:sym typeface="Garamond"/>
              </a:defRPr>
            </a:lvl1pPr>
            <a:lvl2pPr marL="742950" lvl="1" indent="-139700" algn="l" rtl="0">
              <a:spcBef>
                <a:spcPts val="400"/>
              </a:spcBef>
              <a:spcAft>
                <a:spcPts val="600"/>
              </a:spcAft>
              <a:buClr>
                <a:schemeClr val="accent1"/>
              </a:buClr>
              <a:buFont typeface="Arial"/>
              <a:buChar char="•"/>
              <a:defRPr sz="2000" cap="none">
                <a:solidFill>
                  <a:srgbClr val="262626"/>
                </a:solidFill>
                <a:latin typeface="Garamond"/>
                <a:ea typeface="Garamond"/>
                <a:cs typeface="Garamond"/>
                <a:sym typeface="Garamond"/>
              </a:defRPr>
            </a:lvl2pPr>
            <a:lvl3pPr marL="1200150" lvl="2" indent="-154305" algn="l" rtl="0">
              <a:spcBef>
                <a:spcPts val="360"/>
              </a:spcBef>
              <a:spcAft>
                <a:spcPts val="600"/>
              </a:spcAft>
              <a:buClr>
                <a:schemeClr val="accent1"/>
              </a:buClr>
              <a:buFont typeface="Arial"/>
              <a:buChar char="•"/>
              <a:defRPr sz="1800" cap="none">
                <a:solidFill>
                  <a:srgbClr val="262626"/>
                </a:solidFill>
                <a:latin typeface="Garamond"/>
                <a:ea typeface="Garamond"/>
                <a:cs typeface="Garamond"/>
                <a:sym typeface="Garamond"/>
              </a:defRPr>
            </a:lvl3pPr>
            <a:lvl4pPr marL="1543050" lvl="3" indent="-54610" algn="l" rtl="0">
              <a:spcBef>
                <a:spcPts val="320"/>
              </a:spcBef>
              <a:spcAft>
                <a:spcPts val="600"/>
              </a:spcAft>
              <a:buClr>
                <a:schemeClr val="accent1"/>
              </a:buClr>
              <a:buFont typeface="Arial"/>
              <a:buChar char="•"/>
              <a:defRPr sz="1600" cap="none">
                <a:solidFill>
                  <a:srgbClr val="262626"/>
                </a:solidFill>
                <a:latin typeface="Garamond"/>
                <a:ea typeface="Garamond"/>
                <a:cs typeface="Garamond"/>
                <a:sym typeface="Garamond"/>
              </a:defRPr>
            </a:lvl4pPr>
            <a:lvl5pPr marL="2000250" lvl="4" indent="-6921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5pPr>
            <a:lvl6pPr marL="2514600" lvl="5"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6pPr>
            <a:lvl7pPr marL="2971800" lvl="6" indent="-126364"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7pPr>
            <a:lvl8pPr marL="3429000" lvl="7"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8pPr>
            <a:lvl9pPr marL="3886200" lvl="8" indent="-126365" algn="l" rtl="0">
              <a:spcBef>
                <a:spcPts val="280"/>
              </a:spcBef>
              <a:spcAft>
                <a:spcPts val="600"/>
              </a:spcAft>
              <a:buClr>
                <a:schemeClr val="accent1"/>
              </a:buClr>
              <a:buFont typeface="Arial"/>
              <a:buChar char="•"/>
              <a:defRPr sz="1400" cap="none">
                <a:solidFill>
                  <a:srgbClr val="262626"/>
                </a:solidFill>
                <a:latin typeface="Garamond"/>
                <a:ea typeface="Garamond"/>
                <a:cs typeface="Garamond"/>
                <a:sym typeface="Garamond"/>
              </a:defRPr>
            </a:lvl9pPr>
          </a:lstStyle>
          <a:p>
            <a:endParaRPr/>
          </a:p>
        </p:txBody>
      </p:sp>
      <p:sp>
        <p:nvSpPr>
          <p:cNvPr id="143" name="Shape 143"/>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44" name="Shape 144"/>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45" name="Shape 145"/>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cxnSp>
        <p:nvCxnSpPr>
          <p:cNvPr id="146" name="Shape 146"/>
          <p:cNvCxnSpPr/>
          <p:nvPr/>
        </p:nvCxnSpPr>
        <p:spPr>
          <a:xfrm>
            <a:off x="8863889" y="990600"/>
            <a:ext cx="0" cy="4876799"/>
          </a:xfrm>
          <a:prstGeom prst="straightConnector1">
            <a:avLst/>
          </a:prstGeom>
          <a:noFill/>
          <a:ln w="15875" cap="flat" cmpd="sng">
            <a:solidFill>
              <a:schemeClr val="accent1"/>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image" Target="../media/image2.png"/><Relationship Id="rId21" Type="http://schemas.openxmlformats.org/officeDocument/2006/relationships/image" Target="../media/image3.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9">
            <a:alphaModFix/>
          </a:blip>
          <a:stretch>
            <a:fillRect/>
          </a:stretch>
        </a:blipFill>
        <a:effectLst/>
      </p:bgPr>
    </p:bg>
    <p:spTree>
      <p:nvGrpSpPr>
        <p:cNvPr id="1" name="Shape 5"/>
        <p:cNvGrpSpPr/>
        <p:nvPr/>
      </p:nvGrpSpPr>
      <p:grpSpPr>
        <a:xfrm>
          <a:off x="0" y="0"/>
          <a:ext cx="0" cy="0"/>
          <a:chOff x="0" y="0"/>
          <a:chExt cx="0" cy="0"/>
        </a:xfrm>
      </p:grpSpPr>
      <p:grpSp>
        <p:nvGrpSpPr>
          <p:cNvPr id="6" name="Shape 6"/>
          <p:cNvGrpSpPr/>
          <p:nvPr/>
        </p:nvGrpSpPr>
        <p:grpSpPr>
          <a:xfrm>
            <a:off x="-15736" y="0"/>
            <a:ext cx="12229961" cy="6856214"/>
            <a:chOff x="-15736" y="0"/>
            <a:chExt cx="12229961" cy="6856214"/>
          </a:xfrm>
        </p:grpSpPr>
        <p:pic>
          <p:nvPicPr>
            <p:cNvPr id="7" name="Shape 7"/>
            <p:cNvPicPr preferRelativeResize="0"/>
            <p:nvPr/>
          </p:nvPicPr>
          <p:blipFill rotWithShape="1">
            <a:blip r:embed="rId20">
              <a:alphaModFix/>
            </a:blip>
            <a:srcRect/>
            <a:stretch/>
          </p:blipFill>
          <p:spPr>
            <a:xfrm>
              <a:off x="0" y="0"/>
              <a:ext cx="12188824" cy="6856214"/>
            </a:xfrm>
            <a:prstGeom prst="rect">
              <a:avLst/>
            </a:prstGeom>
            <a:noFill/>
            <a:ln>
              <a:noFill/>
            </a:ln>
          </p:spPr>
        </p:pic>
        <p:sp>
          <p:nvSpPr>
            <p:cNvPr id="8" name="Shape 8"/>
            <p:cNvSpPr/>
            <p:nvPr/>
          </p:nvSpPr>
          <p:spPr>
            <a:xfrm>
              <a:off x="608012" y="609600"/>
              <a:ext cx="10972799" cy="5638800"/>
            </a:xfrm>
            <a:prstGeom prst="rect">
              <a:avLst/>
            </a:prstGeom>
            <a:noFill/>
            <a:ln w="15875" cap="flat" cmpd="sng">
              <a:solidFill>
                <a:schemeClr val="accent1"/>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dirty="0"/>
            </a:p>
          </p:txBody>
        </p:sp>
        <p:pic>
          <p:nvPicPr>
            <p:cNvPr id="9" name="Shape 9"/>
            <p:cNvPicPr preferRelativeResize="0"/>
            <p:nvPr/>
          </p:nvPicPr>
          <p:blipFill rotWithShape="1">
            <a:blip r:embed="rId21">
              <a:alphaModFix/>
            </a:blip>
            <a:srcRect/>
            <a:stretch/>
          </p:blipFill>
          <p:spPr>
            <a:xfrm>
              <a:off x="-15736" y="3153832"/>
              <a:ext cx="777239" cy="606425"/>
            </a:xfrm>
            <a:prstGeom prst="rect">
              <a:avLst/>
            </a:prstGeom>
            <a:noFill/>
            <a:ln>
              <a:noFill/>
            </a:ln>
          </p:spPr>
        </p:pic>
        <p:pic>
          <p:nvPicPr>
            <p:cNvPr id="10" name="Shape 10"/>
            <p:cNvPicPr preferRelativeResize="0"/>
            <p:nvPr/>
          </p:nvPicPr>
          <p:blipFill rotWithShape="1">
            <a:blip r:embed="rId21">
              <a:alphaModFix/>
            </a:blip>
            <a:srcRect/>
            <a:stretch/>
          </p:blipFill>
          <p:spPr>
            <a:xfrm>
              <a:off x="11436985" y="3153832"/>
              <a:ext cx="777239" cy="606425"/>
            </a:xfrm>
            <a:prstGeom prst="rect">
              <a:avLst/>
            </a:prstGeom>
            <a:noFill/>
            <a:ln>
              <a:noFill/>
            </a:ln>
          </p:spPr>
        </p:pic>
      </p:grpSp>
      <p:sp>
        <p:nvSpPr>
          <p:cNvPr id="11" name="Shape 11"/>
          <p:cNvSpPr txBox="1">
            <a:spLocks noGrp="1"/>
          </p:cNvSpPr>
          <p:nvPr>
            <p:ph type="title"/>
          </p:nvPr>
        </p:nvSpPr>
        <p:spPr>
          <a:xfrm>
            <a:off x="1295401" y="982132"/>
            <a:ext cx="9601196" cy="1303867"/>
          </a:xfrm>
          <a:prstGeom prst="rect">
            <a:avLst/>
          </a:prstGeom>
          <a:noFill/>
          <a:ln>
            <a:noFill/>
          </a:ln>
        </p:spPr>
        <p:txBody>
          <a:bodyPr lIns="91425" tIns="91425" rIns="91425" bIns="91425" anchor="ctr" anchorCtr="0"/>
          <a:lstStyle>
            <a:lvl1pPr marL="0" marR="0" lvl="0" indent="0" algn="ctr" rtl="0">
              <a:spcBef>
                <a:spcPts val="0"/>
              </a:spcBef>
              <a:buClr>
                <a:srgbClr val="262626"/>
              </a:buClr>
              <a:buFont typeface="Garamond"/>
              <a:buNone/>
              <a:defRPr sz="4400" b="0" i="0" u="none" strike="noStrike" cap="none">
                <a:solidFill>
                  <a:srgbClr val="262626"/>
                </a:solidFill>
                <a:latin typeface="Garamond"/>
                <a:ea typeface="Garamond"/>
                <a:cs typeface="Garamond"/>
                <a:sym typeface="Garamond"/>
              </a:defRPr>
            </a:lvl1pPr>
            <a:lvl2pPr marL="0" marR="0" lvl="1" indent="0" algn="l" rtl="0">
              <a:spcBef>
                <a:spcPts val="0"/>
              </a:spcBef>
              <a:defRPr sz="1800" b="0" i="0" u="none" strike="noStrike" cap="none">
                <a:solidFill>
                  <a:schemeClr val="dk2"/>
                </a:solidFill>
              </a:defRPr>
            </a:lvl2pPr>
            <a:lvl3pPr marL="0" marR="0" lvl="2" indent="0" algn="l" rtl="0">
              <a:spcBef>
                <a:spcPts val="0"/>
              </a:spcBef>
              <a:defRPr sz="1800" b="0" i="0" u="none" strike="noStrike" cap="none">
                <a:solidFill>
                  <a:schemeClr val="dk2"/>
                </a:solidFill>
              </a:defRPr>
            </a:lvl3pPr>
            <a:lvl4pPr marL="0" marR="0" lvl="3" indent="0" algn="l" rtl="0">
              <a:spcBef>
                <a:spcPts val="0"/>
              </a:spcBef>
              <a:defRPr sz="1800" b="0" i="0" u="none" strike="noStrike" cap="none">
                <a:solidFill>
                  <a:schemeClr val="dk2"/>
                </a:solidFill>
              </a:defRPr>
            </a:lvl4pPr>
            <a:lvl5pPr marL="0" marR="0" lvl="4" indent="0" algn="l" rtl="0">
              <a:spcBef>
                <a:spcPts val="0"/>
              </a:spcBef>
              <a:defRPr sz="1800" b="0" i="0" u="none" strike="noStrike" cap="none">
                <a:solidFill>
                  <a:schemeClr val="dk2"/>
                </a:solidFill>
              </a:defRPr>
            </a:lvl5pPr>
            <a:lvl6pPr marL="0" marR="0" lvl="5" indent="0" algn="l" rtl="0">
              <a:spcBef>
                <a:spcPts val="0"/>
              </a:spcBef>
              <a:defRPr sz="1800" b="0" i="0" u="none" strike="noStrike" cap="none">
                <a:solidFill>
                  <a:schemeClr val="dk2"/>
                </a:solidFill>
              </a:defRPr>
            </a:lvl6pPr>
            <a:lvl7pPr marL="0" marR="0" lvl="6" indent="0" algn="l" rtl="0">
              <a:spcBef>
                <a:spcPts val="0"/>
              </a:spcBef>
              <a:defRPr sz="1800" b="0" i="0" u="none" strike="noStrike" cap="none">
                <a:solidFill>
                  <a:schemeClr val="dk2"/>
                </a:solidFill>
              </a:defRPr>
            </a:lvl7pPr>
            <a:lvl8pPr marL="0" marR="0" lvl="7" indent="0" algn="l" rtl="0">
              <a:spcBef>
                <a:spcPts val="0"/>
              </a:spcBef>
              <a:defRPr sz="1800" b="0" i="0" u="none" strike="noStrike" cap="none">
                <a:solidFill>
                  <a:schemeClr val="dk2"/>
                </a:solidFill>
              </a:defRPr>
            </a:lvl8pPr>
            <a:lvl9pPr marL="0" marR="0" lvl="8" indent="0" algn="l" rtl="0">
              <a:spcBef>
                <a:spcPts val="0"/>
              </a:spcBef>
              <a:defRPr sz="1800" b="0" i="0" u="none" strike="noStrike" cap="none">
                <a:solidFill>
                  <a:schemeClr val="dk2"/>
                </a:solidFill>
              </a:defRPr>
            </a:lvl9pPr>
          </a:lstStyle>
          <a:p>
            <a:endParaRPr/>
          </a:p>
        </p:txBody>
      </p:sp>
      <p:sp>
        <p:nvSpPr>
          <p:cNvPr id="12" name="Shape 12"/>
          <p:cNvSpPr txBox="1">
            <a:spLocks noGrp="1"/>
          </p:cNvSpPr>
          <p:nvPr>
            <p:ph type="body" idx="1"/>
          </p:nvPr>
        </p:nvSpPr>
        <p:spPr>
          <a:xfrm>
            <a:off x="1295400" y="2556932"/>
            <a:ext cx="9601196" cy="3318936"/>
          </a:xfrm>
          <a:prstGeom prst="rect">
            <a:avLst/>
          </a:prstGeom>
          <a:noFill/>
          <a:ln>
            <a:noFill/>
          </a:ln>
        </p:spPr>
        <p:txBody>
          <a:bodyPr lIns="91425" tIns="91425" rIns="91425" bIns="91425" anchor="t" anchorCtr="0"/>
          <a:lstStyle>
            <a:lvl1pPr marL="285750" marR="0" lvl="0" indent="-110490" algn="l" rtl="0">
              <a:spcBef>
                <a:spcPts val="480"/>
              </a:spcBef>
              <a:spcAft>
                <a:spcPts val="600"/>
              </a:spcAft>
              <a:buClr>
                <a:schemeClr val="accent1"/>
              </a:buClr>
              <a:buFont typeface="Arial"/>
              <a:buChar char="•"/>
              <a:defRPr sz="2400" b="0" i="0" u="none" strike="noStrike" cap="none">
                <a:solidFill>
                  <a:srgbClr val="262626"/>
                </a:solidFill>
                <a:latin typeface="Garamond"/>
                <a:ea typeface="Garamond"/>
                <a:cs typeface="Garamond"/>
                <a:sym typeface="Garamond"/>
              </a:defRPr>
            </a:lvl1pPr>
            <a:lvl2pPr marL="742950" marR="0" lvl="1" indent="-139700" algn="l" rtl="0">
              <a:spcBef>
                <a:spcPts val="400"/>
              </a:spcBef>
              <a:spcAft>
                <a:spcPts val="600"/>
              </a:spcAft>
              <a:buClr>
                <a:schemeClr val="accent1"/>
              </a:buClr>
              <a:buFont typeface="Arial"/>
              <a:buChar char="•"/>
              <a:defRPr sz="2000" b="0" i="0" u="none" strike="noStrike" cap="none">
                <a:solidFill>
                  <a:srgbClr val="262626"/>
                </a:solidFill>
                <a:latin typeface="Garamond"/>
                <a:ea typeface="Garamond"/>
                <a:cs typeface="Garamond"/>
                <a:sym typeface="Garamond"/>
              </a:defRPr>
            </a:lvl2pPr>
            <a:lvl3pPr marL="1200150" marR="0" lvl="2" indent="-154305" algn="l" rtl="0">
              <a:spcBef>
                <a:spcPts val="360"/>
              </a:spcBef>
              <a:spcAft>
                <a:spcPts val="600"/>
              </a:spcAft>
              <a:buClr>
                <a:schemeClr val="accent1"/>
              </a:buClr>
              <a:buFont typeface="Arial"/>
              <a:buChar char="•"/>
              <a:defRPr sz="1800" b="0" i="0" u="none" strike="noStrike" cap="none">
                <a:solidFill>
                  <a:srgbClr val="262626"/>
                </a:solidFill>
                <a:latin typeface="Garamond"/>
                <a:ea typeface="Garamond"/>
                <a:cs typeface="Garamond"/>
                <a:sym typeface="Garamond"/>
              </a:defRPr>
            </a:lvl3pPr>
            <a:lvl4pPr marL="1543050" marR="0" lvl="3" indent="-54610" algn="l" rtl="0">
              <a:spcBef>
                <a:spcPts val="320"/>
              </a:spcBef>
              <a:spcAft>
                <a:spcPts val="600"/>
              </a:spcAft>
              <a:buClr>
                <a:schemeClr val="accent1"/>
              </a:buClr>
              <a:buFont typeface="Arial"/>
              <a:buChar char="•"/>
              <a:defRPr sz="1600" b="0" i="0" u="none" strike="noStrike" cap="none">
                <a:solidFill>
                  <a:srgbClr val="262626"/>
                </a:solidFill>
                <a:latin typeface="Garamond"/>
                <a:ea typeface="Garamond"/>
                <a:cs typeface="Garamond"/>
                <a:sym typeface="Garamond"/>
              </a:defRPr>
            </a:lvl4pPr>
            <a:lvl5pPr marL="2000250" marR="0" lvl="4" indent="-69214" algn="l" rtl="0">
              <a:spcBef>
                <a:spcPts val="280"/>
              </a:spcBef>
              <a:spcAft>
                <a:spcPts val="600"/>
              </a:spcAft>
              <a:buClr>
                <a:schemeClr val="accent1"/>
              </a:buClr>
              <a:buFont typeface="Arial"/>
              <a:buChar char="•"/>
              <a:defRPr sz="1400" b="0" i="0" u="none" strike="noStrike" cap="none">
                <a:solidFill>
                  <a:srgbClr val="262626"/>
                </a:solidFill>
                <a:latin typeface="Garamond"/>
                <a:ea typeface="Garamond"/>
                <a:cs typeface="Garamond"/>
                <a:sym typeface="Garamond"/>
              </a:defRPr>
            </a:lvl5pPr>
            <a:lvl6pPr marL="2514600" marR="0" lvl="5" indent="-126364" algn="l" rtl="0">
              <a:spcBef>
                <a:spcPts val="280"/>
              </a:spcBef>
              <a:spcAft>
                <a:spcPts val="600"/>
              </a:spcAft>
              <a:buClr>
                <a:schemeClr val="accent1"/>
              </a:buClr>
              <a:buFont typeface="Arial"/>
              <a:buChar char="•"/>
              <a:defRPr sz="1400" b="0" i="0" u="none" strike="noStrike" cap="none">
                <a:solidFill>
                  <a:srgbClr val="262626"/>
                </a:solidFill>
                <a:latin typeface="Garamond"/>
                <a:ea typeface="Garamond"/>
                <a:cs typeface="Garamond"/>
                <a:sym typeface="Garamond"/>
              </a:defRPr>
            </a:lvl6pPr>
            <a:lvl7pPr marL="2971800" marR="0" lvl="6" indent="-126364" algn="l" rtl="0">
              <a:spcBef>
                <a:spcPts val="280"/>
              </a:spcBef>
              <a:spcAft>
                <a:spcPts val="600"/>
              </a:spcAft>
              <a:buClr>
                <a:schemeClr val="accent1"/>
              </a:buClr>
              <a:buFont typeface="Arial"/>
              <a:buChar char="•"/>
              <a:defRPr sz="1400" b="0" i="0" u="none" strike="noStrike" cap="none">
                <a:solidFill>
                  <a:srgbClr val="262626"/>
                </a:solidFill>
                <a:latin typeface="Garamond"/>
                <a:ea typeface="Garamond"/>
                <a:cs typeface="Garamond"/>
                <a:sym typeface="Garamond"/>
              </a:defRPr>
            </a:lvl7pPr>
            <a:lvl8pPr marL="3429000" marR="0" lvl="7" indent="-126365" algn="l" rtl="0">
              <a:spcBef>
                <a:spcPts val="280"/>
              </a:spcBef>
              <a:spcAft>
                <a:spcPts val="600"/>
              </a:spcAft>
              <a:buClr>
                <a:schemeClr val="accent1"/>
              </a:buClr>
              <a:buFont typeface="Arial"/>
              <a:buChar char="•"/>
              <a:defRPr sz="1400" b="0" i="0" u="none" strike="noStrike" cap="none">
                <a:solidFill>
                  <a:srgbClr val="262626"/>
                </a:solidFill>
                <a:latin typeface="Garamond"/>
                <a:ea typeface="Garamond"/>
                <a:cs typeface="Garamond"/>
                <a:sym typeface="Garamond"/>
              </a:defRPr>
            </a:lvl8pPr>
            <a:lvl9pPr marL="3886200" marR="0" lvl="8" indent="-126365" algn="l" rtl="0">
              <a:spcBef>
                <a:spcPts val="280"/>
              </a:spcBef>
              <a:spcAft>
                <a:spcPts val="600"/>
              </a:spcAft>
              <a:buClr>
                <a:schemeClr val="accent1"/>
              </a:buClr>
              <a:buFont typeface="Arial"/>
              <a:buChar char="•"/>
              <a:defRPr sz="1400" b="0" i="0" u="none" strike="noStrike" cap="none">
                <a:solidFill>
                  <a:srgbClr val="262626"/>
                </a:solidFill>
                <a:latin typeface="Garamond"/>
                <a:ea typeface="Garamond"/>
                <a:cs typeface="Garamond"/>
                <a:sym typeface="Garamond"/>
              </a:defRPr>
            </a:lvl9pPr>
          </a:lstStyle>
          <a:p>
            <a:endParaRPr/>
          </a:p>
        </p:txBody>
      </p:sp>
      <p:sp>
        <p:nvSpPr>
          <p:cNvPr id="13" name="Shape 13"/>
          <p:cNvSpPr txBox="1">
            <a:spLocks noGrp="1"/>
          </p:cNvSpPr>
          <p:nvPr>
            <p:ph type="dt" idx="10"/>
          </p:nvPr>
        </p:nvSpPr>
        <p:spPr>
          <a:xfrm>
            <a:off x="8677500" y="5969000"/>
            <a:ext cx="1600199" cy="279399"/>
          </a:xfrm>
          <a:prstGeom prst="rect">
            <a:avLst/>
          </a:prstGeom>
          <a:noFill/>
          <a:ln>
            <a:noFill/>
          </a:ln>
        </p:spPr>
        <p:txBody>
          <a:bodyPr lIns="91425" tIns="91425" rIns="91425" bIns="91425" anchor="ctr" anchorCtr="0"/>
          <a:lstStyle>
            <a:lvl1pPr marL="0" marR="0" lvl="0" indent="0" algn="r"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4" name="Shape 14"/>
          <p:cNvSpPr txBox="1">
            <a:spLocks noGrp="1"/>
          </p:cNvSpPr>
          <p:nvPr>
            <p:ph type="ftr" idx="11"/>
          </p:nvPr>
        </p:nvSpPr>
        <p:spPr>
          <a:xfrm>
            <a:off x="1295400" y="5969000"/>
            <a:ext cx="7305900" cy="279399"/>
          </a:xfrm>
          <a:prstGeom prst="rect">
            <a:avLst/>
          </a:prstGeom>
          <a:noFill/>
          <a:ln>
            <a:noFill/>
          </a:ln>
        </p:spPr>
        <p:txBody>
          <a:bodyPr lIns="91425" tIns="91425" rIns="91425" bIns="91425" anchor="ctr" anchorCtr="0"/>
          <a:lstStyle>
            <a:lvl1pPr marL="0" marR="0" lvl="0" indent="0" algn="l" rtl="0">
              <a:spcBef>
                <a:spcPts val="0"/>
              </a:spcBef>
              <a:defRPr sz="1000" b="0" i="0" u="none" strike="noStrike" cap="none">
                <a:solidFill>
                  <a:schemeClr val="dk1"/>
                </a:solidFill>
                <a:latin typeface="Garamond"/>
                <a:ea typeface="Garamond"/>
                <a:cs typeface="Garamond"/>
                <a:sym typeface="Garamond"/>
              </a:defRPr>
            </a:lvl1pPr>
            <a:lvl2pPr marL="457200" marR="0" lvl="1" indent="0" algn="l" rtl="0">
              <a:spcBef>
                <a:spcPts val="0"/>
              </a:spcBef>
              <a:defRPr sz="1800" b="0" i="0" u="none" strike="noStrike" cap="none">
                <a:solidFill>
                  <a:schemeClr val="dk1"/>
                </a:solidFill>
                <a:latin typeface="Garamond"/>
                <a:ea typeface="Garamond"/>
                <a:cs typeface="Garamond"/>
                <a:sym typeface="Garamond"/>
              </a:defRPr>
            </a:lvl2pPr>
            <a:lvl3pPr marL="914400" marR="0" lvl="2" indent="0" algn="l" rtl="0">
              <a:spcBef>
                <a:spcPts val="0"/>
              </a:spcBef>
              <a:defRPr sz="1800" b="0" i="0" u="none" strike="noStrike" cap="none">
                <a:solidFill>
                  <a:schemeClr val="dk1"/>
                </a:solidFill>
                <a:latin typeface="Garamond"/>
                <a:ea typeface="Garamond"/>
                <a:cs typeface="Garamond"/>
                <a:sym typeface="Garamond"/>
              </a:defRPr>
            </a:lvl3pPr>
            <a:lvl4pPr marL="1371600" marR="0" lvl="3" indent="0" algn="l" rtl="0">
              <a:spcBef>
                <a:spcPts val="0"/>
              </a:spcBef>
              <a:defRPr sz="1800" b="0" i="0" u="none" strike="noStrike" cap="none">
                <a:solidFill>
                  <a:schemeClr val="dk1"/>
                </a:solidFill>
                <a:latin typeface="Garamond"/>
                <a:ea typeface="Garamond"/>
                <a:cs typeface="Garamond"/>
                <a:sym typeface="Garamond"/>
              </a:defRPr>
            </a:lvl4pPr>
            <a:lvl5pPr marL="1828800" marR="0" lvl="4" indent="0" algn="l" rtl="0">
              <a:spcBef>
                <a:spcPts val="0"/>
              </a:spcBef>
              <a:defRPr sz="1800" b="0" i="0" u="none" strike="noStrike" cap="none">
                <a:solidFill>
                  <a:schemeClr val="dk1"/>
                </a:solidFill>
                <a:latin typeface="Garamond"/>
                <a:ea typeface="Garamond"/>
                <a:cs typeface="Garamond"/>
                <a:sym typeface="Garamond"/>
              </a:defRPr>
            </a:lvl5pPr>
            <a:lvl6pPr marL="2286000" marR="0" lvl="5" indent="0" algn="l" rtl="0">
              <a:spcBef>
                <a:spcPts val="0"/>
              </a:spcBef>
              <a:defRPr sz="1800" b="0" i="0" u="none" strike="noStrike" cap="none">
                <a:solidFill>
                  <a:schemeClr val="dk1"/>
                </a:solidFill>
                <a:latin typeface="Garamond"/>
                <a:ea typeface="Garamond"/>
                <a:cs typeface="Garamond"/>
                <a:sym typeface="Garamond"/>
              </a:defRPr>
            </a:lvl6pPr>
            <a:lvl7pPr marL="2743200" marR="0" lvl="6" indent="0" algn="l" rtl="0">
              <a:spcBef>
                <a:spcPts val="0"/>
              </a:spcBef>
              <a:defRPr sz="1800" b="0" i="0" u="none" strike="noStrike" cap="none">
                <a:solidFill>
                  <a:schemeClr val="dk1"/>
                </a:solidFill>
                <a:latin typeface="Garamond"/>
                <a:ea typeface="Garamond"/>
                <a:cs typeface="Garamond"/>
                <a:sym typeface="Garamond"/>
              </a:defRPr>
            </a:lvl7pPr>
            <a:lvl8pPr marL="3200400" marR="0" lvl="7" indent="0" algn="l" rtl="0">
              <a:spcBef>
                <a:spcPts val="0"/>
              </a:spcBef>
              <a:defRPr sz="1800" b="0" i="0" u="none" strike="noStrike" cap="none">
                <a:solidFill>
                  <a:schemeClr val="dk1"/>
                </a:solidFill>
                <a:latin typeface="Garamond"/>
                <a:ea typeface="Garamond"/>
                <a:cs typeface="Garamond"/>
                <a:sym typeface="Garamond"/>
              </a:defRPr>
            </a:lvl8pPr>
            <a:lvl9pPr marL="3657600" marR="0" lvl="8" indent="0" algn="l" rtl="0">
              <a:spcBef>
                <a:spcPts val="0"/>
              </a:spcBef>
              <a:defRPr sz="1800" b="0" i="0" u="none" strike="noStrike" cap="none">
                <a:solidFill>
                  <a:schemeClr val="dk1"/>
                </a:solidFill>
                <a:latin typeface="Garamond"/>
                <a:ea typeface="Garamond"/>
                <a:cs typeface="Garamond"/>
                <a:sym typeface="Garamond"/>
              </a:defRPr>
            </a:lvl9pPr>
          </a:lstStyle>
          <a:p>
            <a:endParaRPr dirty="0"/>
          </a:p>
        </p:txBody>
      </p:sp>
      <p:sp>
        <p:nvSpPr>
          <p:cNvPr id="15" name="Shape 15"/>
          <p:cNvSpPr txBox="1">
            <a:spLocks noGrp="1"/>
          </p:cNvSpPr>
          <p:nvPr>
            <p:ph type="sldNum" idx="12"/>
          </p:nvPr>
        </p:nvSpPr>
        <p:spPr>
          <a:xfrm>
            <a:off x="10353900" y="5969000"/>
            <a:ext cx="542696" cy="27939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Garamond"/>
                <a:ea typeface="Garamond"/>
                <a:cs typeface="Garamond"/>
                <a:sym typeface="Garamond"/>
              </a:rPr>
              <a:pPr marL="0" marR="0" lvl="0" indent="0" algn="r" rtl="0">
                <a:spcBef>
                  <a:spcPts val="0"/>
                </a:spcBef>
                <a:buSzPct val="25000"/>
                <a:buNone/>
              </a:pPr>
              <a:t>‹#›</a:t>
            </a:fld>
            <a:endParaRPr lang="en-US" sz="1000" b="0" i="0" u="none" strike="noStrike" cap="none" dirty="0">
              <a:solidFill>
                <a:schemeClr val="dk1"/>
              </a:solidFill>
              <a:latin typeface="Garamond"/>
              <a:ea typeface="Garamond"/>
              <a:cs typeface="Garamond"/>
              <a:sym typeface="Garamon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Shape 151"/>
          <p:cNvSpPr txBox="1">
            <a:spLocks noGrp="1"/>
          </p:cNvSpPr>
          <p:nvPr>
            <p:ph type="ctrTitle"/>
          </p:nvPr>
        </p:nvSpPr>
        <p:spPr>
          <a:xfrm>
            <a:off x="2692398" y="1871131"/>
            <a:ext cx="6815669" cy="1515533"/>
          </a:xfrm>
          <a:prstGeom prst="rect">
            <a:avLst/>
          </a:prstGeom>
          <a:noFill/>
          <a:ln>
            <a:noFill/>
          </a:ln>
        </p:spPr>
        <p:txBody>
          <a:bodyPr lIns="91425" tIns="45700" rIns="91425" bIns="45700" anchor="b" anchorCtr="0">
            <a:noAutofit/>
          </a:bodyPr>
          <a:lstStyle/>
          <a:p>
            <a:pPr marL="0" marR="0" lvl="0" indent="0" algn="ctr" rtl="0">
              <a:spcBef>
                <a:spcPts val="0"/>
              </a:spcBef>
              <a:buClr>
                <a:srgbClr val="262626"/>
              </a:buClr>
              <a:buSzPct val="25000"/>
              <a:buFont typeface="Garamond"/>
              <a:buNone/>
            </a:pPr>
            <a:r>
              <a:rPr lang="en-US" sz="5400" b="0" i="0" u="none" strike="noStrike" cap="none" dirty="0">
                <a:solidFill>
                  <a:srgbClr val="262626"/>
                </a:solidFill>
                <a:latin typeface="Garamond"/>
                <a:ea typeface="Garamond"/>
                <a:cs typeface="Garamond"/>
                <a:sym typeface="Garamond"/>
              </a:rPr>
              <a:t>A Postcard from Hiroshima</a:t>
            </a:r>
          </a:p>
        </p:txBody>
      </p:sp>
      <p:sp>
        <p:nvSpPr>
          <p:cNvPr id="152" name="Shape 152"/>
          <p:cNvSpPr txBox="1">
            <a:spLocks noGrp="1"/>
          </p:cNvSpPr>
          <p:nvPr>
            <p:ph type="subTitle" idx="1"/>
          </p:nvPr>
        </p:nvSpPr>
        <p:spPr>
          <a:xfrm>
            <a:off x="2692398" y="3657596"/>
            <a:ext cx="6815669" cy="1320801"/>
          </a:xfrm>
          <a:prstGeom prst="rect">
            <a:avLst/>
          </a:prstGeom>
          <a:noFill/>
          <a:ln>
            <a:noFill/>
          </a:ln>
        </p:spPr>
        <p:txBody>
          <a:bodyPr lIns="91425" tIns="45700" rIns="91425" bIns="45700" anchor="t" anchorCtr="0">
            <a:noAutofit/>
          </a:bodyPr>
          <a:lstStyle/>
          <a:p>
            <a:pPr marL="0" marR="0" lvl="0" indent="0" algn="ctr" rtl="0">
              <a:spcBef>
                <a:spcPts val="0"/>
              </a:spcBef>
              <a:spcAft>
                <a:spcPts val="600"/>
              </a:spcAft>
              <a:buClr>
                <a:schemeClr val="accent1"/>
              </a:buClr>
              <a:buSzPct val="25000"/>
              <a:buFont typeface="Arial"/>
              <a:buNone/>
            </a:pPr>
            <a:r>
              <a:rPr lang="en-US" sz="2100" b="0" i="0" u="none" strike="noStrike" cap="none" dirty="0">
                <a:solidFill>
                  <a:schemeClr val="dk1"/>
                </a:solidFill>
                <a:latin typeface="Garamond"/>
                <a:ea typeface="Garamond"/>
                <a:cs typeface="Garamond"/>
                <a:sym typeface="Garamond"/>
              </a:rPr>
              <a:t>By Laura Grudzinski, Katie Leist and Janie Wolansky</a:t>
            </a:r>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Shape 157"/>
          <p:cNvSpPr txBox="1">
            <a:spLocks noGrp="1"/>
          </p:cNvSpPr>
          <p:nvPr>
            <p:ph type="title"/>
          </p:nvPr>
        </p:nvSpPr>
        <p:spPr>
          <a:xfrm>
            <a:off x="1295401" y="982132"/>
            <a:ext cx="9601200" cy="1303799"/>
          </a:xfrm>
          <a:prstGeom prst="rect">
            <a:avLst/>
          </a:prstGeom>
        </p:spPr>
        <p:txBody>
          <a:bodyPr lIns="91425" tIns="91425" rIns="91425" bIns="91425" anchor="ctr" anchorCtr="0">
            <a:noAutofit/>
          </a:bodyPr>
          <a:lstStyle/>
          <a:p>
            <a:pPr lvl="0">
              <a:spcBef>
                <a:spcPts val="0"/>
              </a:spcBef>
              <a:buNone/>
            </a:pPr>
            <a:r>
              <a:rPr lang="en-US" dirty="0"/>
              <a:t>VoiceThread Reminder</a:t>
            </a:r>
          </a:p>
        </p:txBody>
      </p:sp>
      <p:sp>
        <p:nvSpPr>
          <p:cNvPr id="158" name="Shape 158"/>
          <p:cNvSpPr txBox="1">
            <a:spLocks noGrp="1"/>
          </p:cNvSpPr>
          <p:nvPr>
            <p:ph type="body" idx="1"/>
          </p:nvPr>
        </p:nvSpPr>
        <p:spPr>
          <a:xfrm>
            <a:off x="1295400" y="2556932"/>
            <a:ext cx="9601200" cy="3318899"/>
          </a:xfrm>
          <a:prstGeom prst="rect">
            <a:avLst/>
          </a:prstGeom>
        </p:spPr>
        <p:txBody>
          <a:bodyPr lIns="91425" tIns="91425" rIns="91425" bIns="91425" anchor="t" anchorCtr="0">
            <a:noAutofit/>
          </a:bodyPr>
          <a:lstStyle/>
          <a:p>
            <a:pPr marL="457200" lvl="0" indent="-381000" rtl="0">
              <a:spcBef>
                <a:spcPts val="0"/>
              </a:spcBef>
              <a:buSzPct val="100000"/>
            </a:pPr>
            <a:r>
              <a:rPr lang="en-US" dirty="0"/>
              <a:t>Use VoiceThread’s comment feature to record your responses to all of today’s questions.  </a:t>
            </a:r>
          </a:p>
          <a:p>
            <a:pPr marL="457200" lvl="0" indent="-381000" rtl="0">
              <a:spcBef>
                <a:spcPts val="0"/>
              </a:spcBef>
              <a:buSzPct val="100000"/>
            </a:pPr>
            <a:r>
              <a:rPr lang="en-US" dirty="0"/>
              <a:t>Respond using video, audio, or text. </a:t>
            </a:r>
          </a:p>
          <a:p>
            <a:pPr marL="457200" lvl="0" indent="-381000" rtl="0">
              <a:spcBef>
                <a:spcPts val="0"/>
              </a:spcBef>
              <a:buSzPct val="100000"/>
            </a:pPr>
            <a:r>
              <a:rPr lang="en-US" u="sng" dirty="0"/>
              <a:t>Use each format at least once.</a:t>
            </a:r>
          </a:p>
          <a:p>
            <a:pPr marL="457200" lvl="0" indent="-381000" rtl="0">
              <a:spcBef>
                <a:spcPts val="0"/>
              </a:spcBef>
              <a:buSzPct val="100000"/>
            </a:pPr>
            <a:r>
              <a:rPr lang="en-US" dirty="0"/>
              <a:t>As you progress through the </a:t>
            </a:r>
            <a:r>
              <a:rPr lang="en-US" dirty="0" smtClean="0"/>
              <a:t>VoiceThread</a:t>
            </a:r>
            <a:r>
              <a:rPr lang="en-US" dirty="0"/>
              <a:t>, add to your notes with comments and questions.</a:t>
            </a:r>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609600"/>
            <a:ext cx="11201400" cy="1200329"/>
          </a:xfrm>
          <a:prstGeom prst="rect">
            <a:avLst/>
          </a:prstGeom>
          <a:noFill/>
        </p:spPr>
        <p:txBody>
          <a:bodyPr wrap="square" rtlCol="0">
            <a:spAutoFit/>
          </a:bodyPr>
          <a:lstStyle/>
          <a:p>
            <a:r>
              <a:rPr lang="en-US" sz="3600" dirty="0" smtClean="0">
                <a:latin typeface="Garamond" pitchFamily="18" charset="0"/>
              </a:rPr>
              <a:t>President Truman's address to the United States the day after the bombing of Hiroshima </a:t>
            </a:r>
            <a:endParaRPr lang="en-US" sz="3600" dirty="0">
              <a:latin typeface="Garamond" pitchFamily="18" charset="0"/>
            </a:endParaRP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roshima.jpg"/>
          <p:cNvPicPr>
            <a:picLocks noChangeAspect="1"/>
          </p:cNvPicPr>
          <p:nvPr/>
        </p:nvPicPr>
        <p:blipFill>
          <a:blip r:embed="rId3"/>
          <a:stretch>
            <a:fillRect/>
          </a:stretch>
        </p:blipFill>
        <p:spPr>
          <a:xfrm>
            <a:off x="609600" y="457200"/>
            <a:ext cx="10896600" cy="5943599"/>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Shape 163"/>
          <p:cNvSpPr txBox="1">
            <a:spLocks noGrp="1"/>
          </p:cNvSpPr>
          <p:nvPr>
            <p:ph type="title"/>
          </p:nvPr>
        </p:nvSpPr>
        <p:spPr>
          <a:xfrm>
            <a:off x="1295401" y="982132"/>
            <a:ext cx="9601196" cy="1303867"/>
          </a:xfrm>
          <a:prstGeom prst="rect">
            <a:avLst/>
          </a:prstGeom>
          <a:noFill/>
          <a:ln>
            <a:noFill/>
          </a:ln>
        </p:spPr>
        <p:txBody>
          <a:bodyPr lIns="91425" tIns="45700" rIns="91425" bIns="45700" anchor="ctr" anchorCtr="0">
            <a:noAutofit/>
          </a:bodyPr>
          <a:lstStyle/>
          <a:p>
            <a:pPr marL="0" marR="0" lvl="0" indent="0" algn="ctr" rtl="0">
              <a:spcBef>
                <a:spcPts val="0"/>
              </a:spcBef>
              <a:buClr>
                <a:srgbClr val="262626"/>
              </a:buClr>
              <a:buSzPct val="25000"/>
              <a:buFont typeface="Garamond"/>
              <a:buNone/>
            </a:pPr>
            <a:r>
              <a:rPr lang="en-US" sz="4400" b="0" i="0" u="none" strike="noStrike" cap="none" dirty="0">
                <a:solidFill>
                  <a:srgbClr val="262626"/>
                </a:solidFill>
                <a:latin typeface="Garamond"/>
                <a:ea typeface="Garamond"/>
                <a:cs typeface="Garamond"/>
                <a:sym typeface="Garamond"/>
              </a:rPr>
              <a:t>Agenda</a:t>
            </a:r>
          </a:p>
        </p:txBody>
      </p:sp>
      <p:sp>
        <p:nvSpPr>
          <p:cNvPr id="164" name="Shape 164"/>
          <p:cNvSpPr txBox="1">
            <a:spLocks noGrp="1"/>
          </p:cNvSpPr>
          <p:nvPr>
            <p:ph type="body" idx="1"/>
          </p:nvPr>
        </p:nvSpPr>
        <p:spPr>
          <a:xfrm>
            <a:off x="1295400" y="2672907"/>
            <a:ext cx="9601200" cy="3318899"/>
          </a:xfrm>
          <a:prstGeom prst="rect">
            <a:avLst/>
          </a:prstGeom>
          <a:noFill/>
          <a:ln>
            <a:noFill/>
          </a:ln>
        </p:spPr>
        <p:txBody>
          <a:bodyPr lIns="91425" tIns="45700" rIns="91425" bIns="45700" anchor="t" anchorCtr="0">
            <a:noAutofit/>
          </a:bodyPr>
          <a:lstStyle/>
          <a:p>
            <a:pPr marL="457200" marR="0" lvl="0" indent="-228600" algn="l" rtl="0">
              <a:spcBef>
                <a:spcPts val="0"/>
              </a:spcBef>
              <a:spcAft>
                <a:spcPts val="0"/>
              </a:spcAft>
            </a:pPr>
            <a:r>
              <a:rPr lang="en-US" dirty="0"/>
              <a:t>Today’s </a:t>
            </a:r>
            <a:r>
              <a:rPr lang="en-US" sz="2400" b="0" i="0" u="none" strike="noStrike" cap="none" dirty="0">
                <a:solidFill>
                  <a:srgbClr val="262626"/>
                </a:solidFill>
                <a:latin typeface="Garamond"/>
                <a:ea typeface="Garamond"/>
                <a:cs typeface="Garamond"/>
                <a:sym typeface="Garamond"/>
              </a:rPr>
              <a:t>Ohio New Learning Standards and Learning Objectives</a:t>
            </a:r>
          </a:p>
          <a:p>
            <a:pPr marL="457200" marR="0" lvl="0" indent="-228600" algn="l" rtl="0">
              <a:spcBef>
                <a:spcPts val="0"/>
              </a:spcBef>
              <a:spcAft>
                <a:spcPts val="0"/>
              </a:spcAft>
            </a:pPr>
            <a:r>
              <a:rPr lang="en-US" dirty="0" smtClean="0"/>
              <a:t>VoiceThread </a:t>
            </a:r>
            <a:r>
              <a:rPr lang="en-US" dirty="0"/>
              <a:t>Reminders </a:t>
            </a:r>
          </a:p>
          <a:p>
            <a:pPr marL="457200" marR="0" lvl="0" indent="-228600" algn="l" rtl="0">
              <a:spcBef>
                <a:spcPts val="1080"/>
              </a:spcBef>
              <a:spcAft>
                <a:spcPts val="0"/>
              </a:spcAft>
            </a:pPr>
            <a:r>
              <a:rPr lang="en-US" dirty="0"/>
              <a:t>“Share Out” </a:t>
            </a:r>
          </a:p>
          <a:p>
            <a:pPr marL="457200" marR="0" lvl="0" indent="-228600" algn="l" rtl="0">
              <a:spcBef>
                <a:spcPts val="1080"/>
              </a:spcBef>
              <a:spcAft>
                <a:spcPts val="0"/>
              </a:spcAft>
            </a:pPr>
            <a:r>
              <a:rPr lang="en-US" dirty="0"/>
              <a:t>Examination of today’s perspective </a:t>
            </a:r>
          </a:p>
          <a:p>
            <a:pPr marL="457200" marR="0" lvl="0" indent="-228600" algn="l" rtl="0">
              <a:spcBef>
                <a:spcPts val="1080"/>
              </a:spcBef>
              <a:spcAft>
                <a:spcPts val="0"/>
              </a:spcAft>
            </a:pPr>
            <a:r>
              <a:rPr lang="en-US" dirty="0"/>
              <a:t>Comparing </a:t>
            </a:r>
          </a:p>
          <a:p>
            <a:pPr marL="914400" marR="0" lvl="1" indent="-228600" algn="l" rtl="0">
              <a:spcBef>
                <a:spcPts val="1080"/>
              </a:spcBef>
              <a:spcAft>
                <a:spcPts val="0"/>
              </a:spcAft>
            </a:pPr>
            <a:r>
              <a:rPr lang="en-US" dirty="0"/>
              <a:t>Recent Political Cartoon vs. Truman’s Speech (1945)</a:t>
            </a:r>
          </a:p>
          <a:p>
            <a:pPr marL="457200" marR="0" lvl="0" indent="-228600" algn="l" rtl="0">
              <a:spcBef>
                <a:spcPts val="1080"/>
              </a:spcBef>
              <a:spcAft>
                <a:spcPts val="0"/>
              </a:spcAft>
            </a:pPr>
            <a:r>
              <a:rPr lang="en-US" sz="2400" b="0" i="0" u="none" strike="noStrike" cap="none" dirty="0">
                <a:solidFill>
                  <a:srgbClr val="262626"/>
                </a:solidFill>
                <a:latin typeface="Garamond"/>
                <a:ea typeface="Garamond"/>
                <a:cs typeface="Garamond"/>
                <a:sym typeface="Garamond"/>
              </a:rPr>
              <a:t>Twitter </a:t>
            </a:r>
            <a:r>
              <a:rPr lang="en-US" dirty="0"/>
              <a:t>Chat Reminders </a:t>
            </a:r>
          </a:p>
          <a:p>
            <a:pPr marL="285750" marR="0" lvl="0" indent="-285750" algn="l" rtl="0">
              <a:spcBef>
                <a:spcPts val="1080"/>
              </a:spcBef>
              <a:spcAft>
                <a:spcPts val="600"/>
              </a:spcAft>
              <a:buClr>
                <a:schemeClr val="accent1"/>
              </a:buClr>
              <a:buSzPct val="115000"/>
              <a:buFont typeface="Arial"/>
              <a:buNone/>
            </a:pPr>
            <a:endParaRPr sz="2400" b="0" i="0" u="none" strike="noStrike" cap="none" dirty="0">
              <a:solidFill>
                <a:srgbClr val="262626"/>
              </a:solidFill>
              <a:latin typeface="Garamond"/>
              <a:ea typeface="Garamond"/>
              <a:cs typeface="Garamond"/>
              <a:sym typeface="Garamond"/>
            </a:endParaRPr>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Shape 169"/>
          <p:cNvSpPr txBox="1">
            <a:spLocks noGrp="1"/>
          </p:cNvSpPr>
          <p:nvPr>
            <p:ph type="title"/>
          </p:nvPr>
        </p:nvSpPr>
        <p:spPr>
          <a:xfrm>
            <a:off x="1295401" y="982132"/>
            <a:ext cx="9601196" cy="1303867"/>
          </a:xfrm>
          <a:prstGeom prst="rect">
            <a:avLst/>
          </a:prstGeom>
          <a:noFill/>
          <a:ln>
            <a:noFill/>
          </a:ln>
        </p:spPr>
        <p:txBody>
          <a:bodyPr lIns="91425" tIns="45700" rIns="91425" bIns="45700" anchor="ctr" anchorCtr="0">
            <a:noAutofit/>
          </a:bodyPr>
          <a:lstStyle/>
          <a:p>
            <a:pPr marL="0" marR="0" lvl="0" indent="0" algn="ctr" rtl="0">
              <a:spcBef>
                <a:spcPts val="0"/>
              </a:spcBef>
              <a:buClr>
                <a:srgbClr val="262626"/>
              </a:buClr>
              <a:buSzPct val="25000"/>
              <a:buFont typeface="Garamond"/>
              <a:buNone/>
            </a:pPr>
            <a:r>
              <a:rPr lang="en-US" sz="4400" b="0" i="0" u="none" strike="noStrike" cap="none" dirty="0">
                <a:solidFill>
                  <a:srgbClr val="262626"/>
                </a:solidFill>
                <a:latin typeface="Garamond"/>
                <a:ea typeface="Garamond"/>
                <a:cs typeface="Garamond"/>
                <a:sym typeface="Garamond"/>
              </a:rPr>
              <a:t>Standards and Objectives</a:t>
            </a:r>
          </a:p>
        </p:txBody>
      </p:sp>
      <p:sp>
        <p:nvSpPr>
          <p:cNvPr id="170" name="Shape 170"/>
          <p:cNvSpPr txBox="1">
            <a:spLocks noGrp="1"/>
          </p:cNvSpPr>
          <p:nvPr>
            <p:ph type="body" idx="1"/>
          </p:nvPr>
        </p:nvSpPr>
        <p:spPr>
          <a:xfrm>
            <a:off x="1295400" y="2556924"/>
            <a:ext cx="9601200" cy="3672299"/>
          </a:xfrm>
          <a:prstGeom prst="rect">
            <a:avLst/>
          </a:prstGeom>
          <a:noFill/>
          <a:ln>
            <a:noFill/>
          </a:ln>
        </p:spPr>
        <p:txBody>
          <a:bodyPr lIns="91425" tIns="45700" rIns="91425" bIns="45700" anchor="t" anchorCtr="0">
            <a:noAutofit/>
          </a:bodyPr>
          <a:lstStyle/>
          <a:p>
            <a:pPr marL="285750" marR="0" lvl="0" indent="-285750" algn="l" rtl="0">
              <a:spcBef>
                <a:spcPts val="0"/>
              </a:spcBef>
              <a:spcAft>
                <a:spcPts val="0"/>
              </a:spcAft>
              <a:buClr>
                <a:schemeClr val="accent1"/>
              </a:buClr>
              <a:buSzPct val="115000"/>
              <a:buFont typeface="Arial"/>
              <a:buChar char="•"/>
            </a:pPr>
            <a:r>
              <a:rPr lang="en-US" sz="2400" b="0" i="0" u="none" strike="noStrike" cap="none" dirty="0">
                <a:solidFill>
                  <a:srgbClr val="262626"/>
                </a:solidFill>
                <a:latin typeface="Garamond"/>
                <a:ea typeface="Garamond"/>
                <a:cs typeface="Garamond"/>
                <a:sym typeface="Garamond"/>
              </a:rPr>
              <a:t>ONLS 8.19: Informed citizens understand how media and communication technology influence public opinion.</a:t>
            </a:r>
          </a:p>
          <a:p>
            <a:pPr lvl="0" rtl="0">
              <a:spcBef>
                <a:spcPts val="0"/>
              </a:spcBef>
              <a:spcAft>
                <a:spcPts val="0"/>
              </a:spcAft>
              <a:buClr>
                <a:schemeClr val="accent1"/>
              </a:buClr>
              <a:buSzPct val="100000"/>
              <a:buFont typeface="Garamond"/>
              <a:buChar char="•"/>
            </a:pPr>
            <a:r>
              <a:rPr lang="en-US" dirty="0"/>
              <a:t>LITERACY.RH.6-8.1 Cite specific textual evidence to support analysis of primary and secondary sources.</a:t>
            </a:r>
          </a:p>
          <a:p>
            <a:pPr marL="285750" marR="0" lvl="0" indent="-285750" algn="l" rtl="0">
              <a:spcBef>
                <a:spcPts val="1080"/>
              </a:spcBef>
              <a:spcAft>
                <a:spcPts val="0"/>
              </a:spcAft>
              <a:buClr>
                <a:schemeClr val="accent1"/>
              </a:buClr>
              <a:buSzPct val="115000"/>
              <a:buFont typeface="Arial"/>
              <a:buChar char="•"/>
            </a:pPr>
            <a:r>
              <a:rPr lang="en-US" sz="2400" b="0" i="0" u="none" strike="noStrike" cap="none" dirty="0">
                <a:solidFill>
                  <a:srgbClr val="262626"/>
                </a:solidFill>
                <a:latin typeface="Garamond"/>
                <a:ea typeface="Garamond"/>
                <a:cs typeface="Garamond"/>
                <a:sym typeface="Garamond"/>
              </a:rPr>
              <a:t>Learning Objectives</a:t>
            </a:r>
          </a:p>
          <a:p>
            <a:pPr marL="742950" marR="0" lvl="1" indent="-285750" algn="l" rtl="0">
              <a:spcBef>
                <a:spcPts val="1000"/>
              </a:spcBef>
              <a:spcAft>
                <a:spcPts val="0"/>
              </a:spcAft>
              <a:buClr>
                <a:schemeClr val="accent1"/>
              </a:buClr>
              <a:buSzPct val="115000"/>
              <a:buFont typeface="Arial"/>
              <a:buChar char="•"/>
            </a:pPr>
            <a:r>
              <a:rPr lang="en-US" sz="2000" b="0" i="0" u="none" strike="noStrike" cap="none" dirty="0">
                <a:solidFill>
                  <a:srgbClr val="262626"/>
                </a:solidFill>
                <a:latin typeface="Garamond"/>
                <a:ea typeface="Garamond"/>
                <a:cs typeface="Garamond"/>
                <a:sym typeface="Garamond"/>
              </a:rPr>
              <a:t>Students </a:t>
            </a:r>
            <a:r>
              <a:rPr lang="en-US" dirty="0"/>
              <a:t>will compare and contrast textual evidence provided by primary and secondary sources.</a:t>
            </a:r>
          </a:p>
          <a:p>
            <a:pPr marL="742950" marR="0" lvl="1" indent="-285750" algn="l" rtl="0">
              <a:spcBef>
                <a:spcPts val="1000"/>
              </a:spcBef>
              <a:spcAft>
                <a:spcPts val="600"/>
              </a:spcAft>
              <a:buClr>
                <a:schemeClr val="accent1"/>
              </a:buClr>
              <a:buSzPct val="115000"/>
              <a:buFont typeface="Arial"/>
              <a:buChar char="•"/>
            </a:pPr>
            <a:r>
              <a:rPr lang="en-US" sz="2000" b="0" i="0" u="none" strike="noStrike" cap="none" dirty="0">
                <a:solidFill>
                  <a:srgbClr val="262626"/>
                </a:solidFill>
                <a:latin typeface="Garamond"/>
                <a:ea typeface="Garamond"/>
                <a:cs typeface="Garamond"/>
                <a:sym typeface="Garamond"/>
              </a:rPr>
              <a:t>Students will </a:t>
            </a:r>
            <a:r>
              <a:rPr lang="en-US" dirty="0"/>
              <a:t>evaluate the influence and importance of the media’s role in public opinion of Hiroshima. </a:t>
            </a:r>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Shape 175"/>
          <p:cNvSpPr txBox="1">
            <a:spLocks noGrp="1"/>
          </p:cNvSpPr>
          <p:nvPr>
            <p:ph type="title"/>
          </p:nvPr>
        </p:nvSpPr>
        <p:spPr>
          <a:xfrm>
            <a:off x="1295401" y="982132"/>
            <a:ext cx="9601200" cy="1303799"/>
          </a:xfrm>
          <a:prstGeom prst="rect">
            <a:avLst/>
          </a:prstGeom>
        </p:spPr>
        <p:txBody>
          <a:bodyPr lIns="91425" tIns="91425" rIns="91425" bIns="91425" anchor="ctr" anchorCtr="0">
            <a:noAutofit/>
          </a:bodyPr>
          <a:lstStyle/>
          <a:p>
            <a:pPr lvl="0">
              <a:spcBef>
                <a:spcPts val="0"/>
              </a:spcBef>
              <a:buNone/>
            </a:pPr>
            <a:r>
              <a:rPr lang="en-US" dirty="0"/>
              <a:t>Share Out</a:t>
            </a:r>
          </a:p>
        </p:txBody>
      </p:sp>
      <p:sp>
        <p:nvSpPr>
          <p:cNvPr id="176" name="Shape 176"/>
          <p:cNvSpPr txBox="1">
            <a:spLocks noGrp="1"/>
          </p:cNvSpPr>
          <p:nvPr>
            <p:ph type="body" idx="1"/>
          </p:nvPr>
        </p:nvSpPr>
        <p:spPr>
          <a:xfrm>
            <a:off x="1295400" y="2556932"/>
            <a:ext cx="9601200" cy="3318899"/>
          </a:xfrm>
          <a:prstGeom prst="rect">
            <a:avLst/>
          </a:prstGeom>
        </p:spPr>
        <p:txBody>
          <a:bodyPr lIns="91425" tIns="91425" rIns="91425" bIns="91425" anchor="t" anchorCtr="0">
            <a:noAutofit/>
          </a:bodyPr>
          <a:lstStyle/>
          <a:p>
            <a:pPr marL="457200" lvl="0" indent="-228600" rtl="0">
              <a:spcBef>
                <a:spcPts val="0"/>
              </a:spcBef>
            </a:pPr>
            <a:r>
              <a:rPr lang="en-US" dirty="0" smtClean="0"/>
              <a:t>Now that we have done this simulation, based off of your own understanding of the bombing of Hiroshima and the time period, please answer the following two </a:t>
            </a:r>
            <a:r>
              <a:rPr lang="en-US" dirty="0"/>
              <a:t>questions. </a:t>
            </a:r>
          </a:p>
          <a:p>
            <a:pPr marL="914400" lvl="1" indent="-228600" rtl="0">
              <a:spcBef>
                <a:spcPts val="0"/>
              </a:spcBef>
            </a:pPr>
            <a:endParaRPr lang="en-US" dirty="0" smtClean="0"/>
          </a:p>
          <a:p>
            <a:pPr marL="914400" lvl="1" indent="-228600" rtl="0">
              <a:spcBef>
                <a:spcPts val="0"/>
              </a:spcBef>
            </a:pPr>
            <a:r>
              <a:rPr lang="en-US" dirty="0" smtClean="0"/>
              <a:t>What </a:t>
            </a:r>
            <a:r>
              <a:rPr lang="en-US" dirty="0"/>
              <a:t>happened after Hiroshima was bombed?</a:t>
            </a:r>
          </a:p>
          <a:p>
            <a:pPr marL="914400" lvl="1" indent="-228600" rtl="0">
              <a:spcBef>
                <a:spcPts val="0"/>
              </a:spcBef>
            </a:pPr>
            <a:r>
              <a:rPr lang="en-US" dirty="0"/>
              <a:t>What were the long term outcomes?</a:t>
            </a:r>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pic>
        <p:nvPicPr>
          <p:cNvPr id="181" name="Shape 181"/>
          <p:cNvPicPr preferRelativeResize="0"/>
          <p:nvPr/>
        </p:nvPicPr>
        <p:blipFill>
          <a:blip r:embed="rId3">
            <a:alphaModFix/>
          </a:blip>
          <a:stretch>
            <a:fillRect/>
          </a:stretch>
        </p:blipFill>
        <p:spPr>
          <a:xfrm>
            <a:off x="2593712" y="767263"/>
            <a:ext cx="7004575" cy="5323475"/>
          </a:xfrm>
          <a:prstGeom prst="rect">
            <a:avLst/>
          </a:prstGeom>
          <a:noFill/>
          <a:ln>
            <a:noFill/>
          </a:ln>
        </p:spPr>
      </p:pic>
    </p:spTree>
  </p:cSld>
  <p:clrMapOvr>
    <a:masterClrMapping/>
  </p:clrMapOvr>
  <p:transition xmlns:p14="http://schemas.microsoft.com/office/powerpoint/2010/main" spd="slow">
    <p:cut/>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4" name="Shape 194"/>
          <p:cNvPicPr preferRelativeResize="0"/>
          <p:nvPr/>
        </p:nvPicPr>
        <p:blipFill>
          <a:blip r:embed="rId3">
            <a:alphaModFix/>
          </a:blip>
          <a:stretch>
            <a:fillRect/>
          </a:stretch>
        </p:blipFill>
        <p:spPr>
          <a:xfrm>
            <a:off x="2438400" y="685800"/>
            <a:ext cx="7724724" cy="5612624"/>
          </a:xfrm>
          <a:prstGeom prst="rect">
            <a:avLst/>
          </a:prstGeom>
          <a:noFill/>
          <a:ln>
            <a:noFill/>
          </a:ln>
        </p:spPr>
      </p:pic>
    </p:spTree>
  </p:cSld>
  <p:clrMapOvr>
    <a:masterClrMapping/>
  </p:clrMapOvr>
  <p:transition xmlns:p14="http://schemas.microsoft.com/office/powerpoint/2010/mai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Shape 199"/>
          <p:cNvSpPr txBox="1">
            <a:spLocks noGrp="1"/>
          </p:cNvSpPr>
          <p:nvPr>
            <p:ph type="title"/>
          </p:nvPr>
        </p:nvSpPr>
        <p:spPr>
          <a:xfrm>
            <a:off x="1295401" y="982132"/>
            <a:ext cx="9601196" cy="1303867"/>
          </a:xfrm>
          <a:prstGeom prst="rect">
            <a:avLst/>
          </a:prstGeom>
          <a:noFill/>
          <a:ln>
            <a:noFill/>
          </a:ln>
        </p:spPr>
        <p:txBody>
          <a:bodyPr lIns="91425" tIns="45700" rIns="91425" bIns="45700" anchor="ctr" anchorCtr="0">
            <a:noAutofit/>
          </a:bodyPr>
          <a:lstStyle/>
          <a:p>
            <a:pPr marL="0" marR="0" lvl="0" indent="0" algn="ctr" rtl="0">
              <a:spcBef>
                <a:spcPts val="0"/>
              </a:spcBef>
              <a:buClr>
                <a:srgbClr val="262626"/>
              </a:buClr>
              <a:buSzPct val="25000"/>
              <a:buFont typeface="Garamond"/>
              <a:buNone/>
            </a:pPr>
            <a:r>
              <a:rPr lang="en-US" sz="4400" b="0" i="0" u="none" strike="noStrike" cap="none" dirty="0">
                <a:solidFill>
                  <a:srgbClr val="262626"/>
                </a:solidFill>
                <a:latin typeface="Garamond"/>
                <a:ea typeface="Garamond"/>
                <a:cs typeface="Garamond"/>
                <a:sym typeface="Garamond"/>
              </a:rPr>
              <a:t>Twitter Chat!</a:t>
            </a:r>
          </a:p>
        </p:txBody>
      </p:sp>
      <p:sp>
        <p:nvSpPr>
          <p:cNvPr id="200" name="Shape 200"/>
          <p:cNvSpPr txBox="1">
            <a:spLocks noGrp="1"/>
          </p:cNvSpPr>
          <p:nvPr>
            <p:ph type="body" idx="1"/>
          </p:nvPr>
        </p:nvSpPr>
        <p:spPr>
          <a:xfrm>
            <a:off x="1295400" y="2556932"/>
            <a:ext cx="9601196" cy="3318936"/>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Clr>
                <a:schemeClr val="accent1"/>
              </a:buClr>
              <a:buSzPct val="25000"/>
              <a:buFont typeface="Arial"/>
              <a:buNone/>
            </a:pPr>
            <a:r>
              <a:rPr lang="en-US" sz="2400" b="0" i="0" u="none" strike="noStrike" cap="none" dirty="0">
                <a:solidFill>
                  <a:srgbClr val="262626"/>
                </a:solidFill>
                <a:latin typeface="Garamond"/>
                <a:ea typeface="Garamond"/>
                <a:cs typeface="Garamond"/>
                <a:sym typeface="Garamond"/>
              </a:rPr>
              <a:t>Join us for a live Twitter chat!</a:t>
            </a:r>
          </a:p>
          <a:p>
            <a:pPr marL="0" marR="0" lvl="0" indent="0" algn="ctr" rtl="0">
              <a:spcBef>
                <a:spcPts val="1080"/>
              </a:spcBef>
              <a:spcAft>
                <a:spcPts val="0"/>
              </a:spcAft>
              <a:buClr>
                <a:schemeClr val="accent1"/>
              </a:buClr>
              <a:buSzPct val="25000"/>
              <a:buFont typeface="Arial"/>
              <a:buNone/>
            </a:pPr>
            <a:r>
              <a:rPr lang="en-US" sz="2400" b="0" i="0" u="none" strike="noStrike" cap="none" dirty="0">
                <a:solidFill>
                  <a:srgbClr val="262626"/>
                </a:solidFill>
                <a:latin typeface="Garamond"/>
                <a:ea typeface="Garamond"/>
                <a:cs typeface="Garamond"/>
                <a:sym typeface="Garamond"/>
              </a:rPr>
              <a:t>Sunday, October 25</a:t>
            </a:r>
            <a:r>
              <a:rPr lang="en-US" baseline="30000" dirty="0"/>
              <a:t>th</a:t>
            </a:r>
            <a:r>
              <a:rPr lang="en-US" sz="2400" b="0" i="0" u="none" strike="noStrike" cap="none" baseline="30000" dirty="0">
                <a:solidFill>
                  <a:srgbClr val="262626"/>
                </a:solidFill>
                <a:latin typeface="Garamond"/>
                <a:ea typeface="Garamond"/>
                <a:cs typeface="Garamond"/>
                <a:sym typeface="Garamond"/>
              </a:rPr>
              <a:t> </a:t>
            </a:r>
          </a:p>
          <a:p>
            <a:pPr marL="0" marR="0" lvl="0" indent="0" algn="ctr" rtl="0">
              <a:spcBef>
                <a:spcPts val="960"/>
              </a:spcBef>
              <a:spcAft>
                <a:spcPts val="0"/>
              </a:spcAft>
              <a:buClr>
                <a:schemeClr val="accent1"/>
              </a:buClr>
              <a:buSzPct val="25000"/>
              <a:buFont typeface="Arial"/>
              <a:buNone/>
            </a:pPr>
            <a:r>
              <a:rPr lang="en-US" sz="1800" b="0" i="0" u="none" strike="noStrike" cap="none" dirty="0">
                <a:solidFill>
                  <a:srgbClr val="262626"/>
                </a:solidFill>
                <a:latin typeface="Garamond"/>
                <a:ea typeface="Garamond"/>
                <a:cs typeface="Garamond"/>
                <a:sym typeface="Garamond"/>
              </a:rPr>
              <a:t>7:30 to 7:45pm</a:t>
            </a:r>
          </a:p>
          <a:p>
            <a:pPr marL="0" marR="0" lvl="0" indent="0" algn="ctr" rtl="0">
              <a:spcBef>
                <a:spcPts val="1080"/>
              </a:spcBef>
              <a:spcAft>
                <a:spcPts val="0"/>
              </a:spcAft>
              <a:buClr>
                <a:schemeClr val="accent1"/>
              </a:buClr>
              <a:buSzPct val="25000"/>
              <a:buFont typeface="Arial"/>
              <a:buNone/>
            </a:pPr>
            <a:r>
              <a:rPr lang="en-US" sz="2400" b="0" i="0" u="none" strike="noStrike" cap="none" dirty="0">
                <a:solidFill>
                  <a:srgbClr val="262626"/>
                </a:solidFill>
                <a:latin typeface="Garamond"/>
                <a:ea typeface="Garamond"/>
                <a:cs typeface="Garamond"/>
                <a:sym typeface="Garamond"/>
              </a:rPr>
              <a:t>#SSMethodsChat</a:t>
            </a:r>
          </a:p>
          <a:p>
            <a:pPr marL="285750" marR="0" lvl="0" indent="-285750" algn="l" rtl="0">
              <a:spcBef>
                <a:spcPts val="1080"/>
              </a:spcBef>
              <a:spcAft>
                <a:spcPts val="600"/>
              </a:spcAft>
              <a:buClr>
                <a:schemeClr val="accent1"/>
              </a:buClr>
              <a:buSzPct val="115000"/>
              <a:buFont typeface="Arial"/>
              <a:buNone/>
            </a:pPr>
            <a:endParaRPr sz="2400" b="0" i="0" u="none" strike="noStrike" cap="none" dirty="0">
              <a:solidFill>
                <a:srgbClr val="262626"/>
              </a:solidFill>
              <a:latin typeface="Garamond"/>
              <a:ea typeface="Garamond"/>
              <a:cs typeface="Garamond"/>
              <a:sym typeface="Garamond"/>
            </a:endParaRPr>
          </a:p>
        </p:txBody>
      </p:sp>
    </p:spTree>
  </p:cSld>
  <p:clrMapOvr>
    <a:masterClrMapping/>
  </p:clrMapOvr>
  <p:transition xmlns:p14="http://schemas.microsoft.com/office/powerpoint/2010/main" spd="slow">
    <p:cut/>
  </p:transition>
</p:sld>
</file>

<file path=ppt/theme/theme1.xml><?xml version="1.0" encoding="utf-8"?>
<a:theme xmlns:a="http://schemas.openxmlformats.org/drawingml/2006/main"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527</Words>
  <Application>Microsoft Macintosh PowerPoint</Application>
  <PresentationFormat>Custom</PresentationFormat>
  <Paragraphs>38</Paragraphs>
  <Slides>10</Slides>
  <Notes>10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10</vt:i4>
      </vt:variant>
    </vt:vector>
  </HeadingPairs>
  <TitlesOfParts>
    <vt:vector size="12" baseType="lpstr">
      <vt:lpstr>Garamond</vt:lpstr>
      <vt:lpstr>Organic</vt:lpstr>
      <vt:lpstr>A Postcard from Hiroshima</vt:lpstr>
      <vt:lpstr>VoiceThread Reminder</vt:lpstr>
      <vt:lpstr>PowerPoint Presentation</vt:lpstr>
      <vt:lpstr>PowerPoint Presentation</vt:lpstr>
      <vt:lpstr>Agenda</vt:lpstr>
      <vt:lpstr>Standards and Objectives</vt:lpstr>
      <vt:lpstr>Share Out</vt:lpstr>
      <vt:lpstr>PowerPoint Presentation</vt:lpstr>
      <vt:lpstr>PowerPoint Presentation</vt:lpstr>
      <vt:lpstr>Twitter Chat!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Postcard from Hiroshima</dc:title>
  <dc:creator>Laura</dc:creator>
  <cp:lastModifiedBy>Tami Augustine</cp:lastModifiedBy>
  <cp:revision>3</cp:revision>
  <dcterms:modified xsi:type="dcterms:W3CDTF">2015-12-17T04:25:00Z</dcterms:modified>
</cp:coreProperties>
</file>