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871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  <a:defRPr sz="9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9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599" cy="300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Shape 25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2"/>
            <a:ext cx="2807999" cy="28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39"/>
            <a:ext cx="6244199" cy="38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69"/>
            <a:ext cx="4045199" cy="13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6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599" cy="300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Policing the Police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438791" y="780375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Matt Ryan and Wes Ewing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277" y="2172223"/>
            <a:ext cx="5153443" cy="28686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7148725" y="4021750"/>
            <a:ext cx="1471800" cy="6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Courtesy of Civil Liberties Defense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Exit Ticket: </a:t>
            </a:r>
            <a:r>
              <a:rPr lang="en"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Does the United States have the tools to police the police? Use evidence from both our activity </a:t>
            </a:r>
            <a:r>
              <a:rPr lang="en"/>
              <a:t>and from the lesson/reading.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410100" y="1851125"/>
            <a:ext cx="6321599" cy="27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endParaRPr sz="18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endParaRPr sz="18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EQ: Does the United States have the tools to police the police?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075" y="2949575"/>
            <a:ext cx="4198623" cy="17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995200" y="4846650"/>
            <a:ext cx="3008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Courtest of BITE News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Agenda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6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Policing the Police Activity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Plickers Mini-Quiz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Federalism Discussion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Exit Ticket and Wrap 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5707200" cy="11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lang="en" sz="6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Simulation</a:t>
            </a:r>
          </a:p>
        </p:txBody>
      </p:sp>
      <p:sp>
        <p:nvSpPr>
          <p:cNvPr id="94" name="Shape 94"/>
          <p:cNvSpPr/>
          <p:nvPr/>
        </p:nvSpPr>
        <p:spPr>
          <a:xfrm>
            <a:off x="6275123" y="1758525"/>
            <a:ext cx="2371523" cy="3068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99" y="2102136"/>
            <a:ext cx="3702721" cy="23810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698800" y="2682925"/>
            <a:ext cx="1205099" cy="10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5939" y="1585575"/>
            <a:ext cx="2377125" cy="307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 Instructions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6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-Read the scenario you are given on your handout, and the mindset of the role you are given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-Using your given role, respond to the questions on the worksheet provided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-Use answers created to inform participation in class discussion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EQ: Does the United States have the tools to police the police?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leway"/>
              <a:buNone/>
            </a:pP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410100" y="1904025"/>
            <a:ext cx="6321599" cy="26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-What was the most difficult part of crafting your response to the new political climate?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-What limited you/made it easier to come up with an effective response?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-How could you connect this activity to your own teaching?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endParaRPr sz="18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Federalism and the separation of powers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6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-Separation of powers between the national government and state government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-Based in heritage of states as “mini-countries”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-Expressed powers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-Implied powers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6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442450" y="4248200"/>
            <a:ext cx="2927700" cy="5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Courtesy of CK-12 Foundation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6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450"/>
            <a:ext cx="9144000" cy="49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845300" y="4713325"/>
            <a:ext cx="2580300" cy="8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Govloop.com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216</Words>
  <Application>Microsoft Macintosh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Lato</vt:lpstr>
      <vt:lpstr>Raleway</vt:lpstr>
      <vt:lpstr>swiss-2</vt:lpstr>
      <vt:lpstr>Policing the Police</vt:lpstr>
      <vt:lpstr>EQ: Does the United States have the tools to police the police? </vt:lpstr>
      <vt:lpstr>Class Agenda</vt:lpstr>
      <vt:lpstr>Simulation</vt:lpstr>
      <vt:lpstr>Activity Instructions</vt:lpstr>
      <vt:lpstr>EQ: Does the United States have the tools to police the police? </vt:lpstr>
      <vt:lpstr>Federalism and the separation of powers</vt:lpstr>
      <vt:lpstr>PowerPoint Presentation</vt:lpstr>
      <vt:lpstr>PowerPoint Presentation</vt:lpstr>
      <vt:lpstr>Exit Ticket: Does the United States have the tools to police the police? Use evidence from both our activity and from the lesson/reading.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the Police</dc:title>
  <dc:creator>Matt Ryan</dc:creator>
  <cp:lastModifiedBy>Tami Augustine</cp:lastModifiedBy>
  <cp:revision>1</cp:revision>
  <dcterms:modified xsi:type="dcterms:W3CDTF">2017-02-27T14:22:49Z</dcterms:modified>
</cp:coreProperties>
</file>