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 snapToGrid="0">
      <p:cViewPr varScale="1">
        <p:scale>
          <a:sx n="125" d="100"/>
          <a:sy n="125" d="100"/>
        </p:scale>
        <p:origin x="70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2656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46eea61fe9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46eea61fe9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4a9b2a2e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4a9b2a2e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World Population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By Benjamin </a:t>
            </a:r>
            <a:r>
              <a:rPr lang="en" dirty="0" err="1">
                <a:latin typeface="Arial" panose="020B0604020202020204" pitchFamily="34" charset="0"/>
                <a:cs typeface="Arial" panose="020B0604020202020204" pitchFamily="34" charset="0"/>
              </a:rPr>
              <a:t>Rall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Learning Objectives and Essential Question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Students will be able to describe how the global population has changed over time.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Students will be able to analyze how historical events have affected the world population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What has led to increases in the global population?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Origins Article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What current relationship does the article describe between humans and the environment?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How has this relationship changed over time?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29658" y="2571750"/>
            <a:ext cx="2514345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73</Words>
  <Application>Microsoft Macintosh PowerPoint</Application>
  <PresentationFormat>On-screen Show (16:9)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Roboto</vt:lpstr>
      <vt:lpstr>Arial</vt:lpstr>
      <vt:lpstr>Roboto Slab</vt:lpstr>
      <vt:lpstr>Marina</vt:lpstr>
      <vt:lpstr>World Population</vt:lpstr>
      <vt:lpstr>Learning Objectives and Essential Question</vt:lpstr>
      <vt:lpstr>Origins Article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Population</dc:title>
  <cp:lastModifiedBy>Microsoft Office User</cp:lastModifiedBy>
  <cp:revision>3</cp:revision>
  <dcterms:modified xsi:type="dcterms:W3CDTF">2019-04-24T03:29:12Z</dcterms:modified>
</cp:coreProperties>
</file>