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104" y="-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WOMEN PEOPLE?!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Equal Rights Amendment: Do we need an Equal Rights Amendment in the Constitution?</a:t>
            </a:r>
            <a:endParaRPr lang="en-US" dirty="0"/>
          </a:p>
        </p:txBody>
      </p:sp>
      <p:pic>
        <p:nvPicPr>
          <p:cNvPr id="2050" name="Picture 2" descr="Image result for equal rights amend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41" y="783671"/>
            <a:ext cx="4390667" cy="558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62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3417" y="2438398"/>
            <a:ext cx="5550854" cy="3657601"/>
          </a:xfrm>
        </p:spPr>
        <p:txBody>
          <a:bodyPr>
            <a:normAutofit/>
          </a:bodyPr>
          <a:lstStyle/>
          <a:p>
            <a:r>
              <a:rPr lang="en-US" dirty="0" smtClean="0"/>
              <a:t>Alice Paul</a:t>
            </a:r>
          </a:p>
          <a:p>
            <a:pPr lvl="1"/>
            <a:r>
              <a:rPr lang="en-US" dirty="0" smtClean="0"/>
              <a:t>Suffragist </a:t>
            </a:r>
          </a:p>
          <a:p>
            <a:pPr lvl="1"/>
            <a:r>
              <a:rPr lang="en-US" dirty="0" smtClean="0"/>
              <a:t>Responsible for passage of 19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</a:p>
          <a:p>
            <a:r>
              <a:rPr lang="en-US" dirty="0" smtClean="0"/>
              <a:t>National Women’s Party, 1923</a:t>
            </a:r>
          </a:p>
          <a:p>
            <a:pPr lvl="1"/>
            <a:r>
              <a:rPr lang="en-US" dirty="0" smtClean="0"/>
              <a:t>More than 1,000 state laws discriminating against women.</a:t>
            </a:r>
          </a:p>
          <a:p>
            <a:pPr lvl="1"/>
            <a:r>
              <a:rPr lang="en-US" dirty="0" smtClean="0"/>
              <a:t>Rather than fighting all individually, why don’t we pass an amendment to tackle them all?</a:t>
            </a:r>
          </a:p>
          <a:p>
            <a:pPr lvl="1"/>
            <a:r>
              <a:rPr lang="en-US" dirty="0" smtClean="0"/>
              <a:t>GOAL: Erase sex as a basis of legal classification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38" y="2451099"/>
            <a:ext cx="4698999" cy="347473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512" y="1508607"/>
            <a:ext cx="5859724" cy="1841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“Equality of rights under the law shall not be denied or abridged by the United States on account of sex.”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and Revised wording of the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9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imeline of equal rights amend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087" y="0"/>
            <a:ext cx="8773778" cy="60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alice paul"/>
          <p:cNvSpPr>
            <a:spLocks noChangeAspect="1" noChangeArrowheads="1"/>
          </p:cNvSpPr>
          <p:nvPr/>
        </p:nvSpPr>
        <p:spPr bwMode="auto">
          <a:xfrm>
            <a:off x="657850" y="367425"/>
            <a:ext cx="1261101" cy="126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358" y="158295"/>
            <a:ext cx="2525692" cy="36332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650" y="3966693"/>
            <a:ext cx="1801361" cy="265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4113" y="5565648"/>
            <a:ext cx="7443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2017- Nevada becomes the 36</a:t>
            </a:r>
            <a:r>
              <a:rPr lang="en-US" baseline="30000" dirty="0" smtClean="0"/>
              <a:t>th</a:t>
            </a:r>
            <a:r>
              <a:rPr lang="en-US" dirty="0" smtClean="0"/>
              <a:t> state to ratify on March 21</a:t>
            </a:r>
            <a:r>
              <a:rPr lang="en-US" baseline="30000" dirty="0" smtClean="0"/>
              <a:t>st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2018- Illinois becomes the 37</a:t>
            </a:r>
            <a:r>
              <a:rPr lang="en-US" baseline="30000" dirty="0" smtClean="0"/>
              <a:t>th</a:t>
            </a:r>
            <a:r>
              <a:rPr lang="en-US" dirty="0" smtClean="0"/>
              <a:t> state to ratify on May 30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E.R.A.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For: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in business positions</a:t>
            </a:r>
          </a:p>
          <a:p>
            <a:r>
              <a:rPr lang="en-US" dirty="0" smtClean="0"/>
              <a:t>Working class women</a:t>
            </a:r>
          </a:p>
          <a:p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lite women</a:t>
            </a:r>
          </a:p>
          <a:p>
            <a:r>
              <a:rPr lang="en-US" dirty="0" smtClean="0"/>
              <a:t>Feminists/Activists (spread of 2</a:t>
            </a:r>
            <a:r>
              <a:rPr lang="en-US" baseline="30000" dirty="0" smtClean="0"/>
              <a:t>nd</a:t>
            </a:r>
            <a:r>
              <a:rPr lang="en-US" dirty="0" smtClean="0"/>
              <a:t> wave feminism)</a:t>
            </a:r>
          </a:p>
          <a:p>
            <a:r>
              <a:rPr lang="en-US" dirty="0" smtClean="0"/>
              <a:t>Motherhood and a career are not mutually exclusive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Against: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Women in labor and politics (1920s)</a:t>
            </a:r>
          </a:p>
          <a:p>
            <a:r>
              <a:rPr lang="en-US" dirty="0" smtClean="0"/>
              <a:t>Working class housewives (later years 1970s)</a:t>
            </a:r>
          </a:p>
          <a:p>
            <a:r>
              <a:rPr lang="en-US" dirty="0" smtClean="0"/>
              <a:t>Phyllis </a:t>
            </a:r>
            <a:r>
              <a:rPr lang="en-US" dirty="0" err="1" smtClean="0"/>
              <a:t>Schlafly</a:t>
            </a:r>
            <a:endParaRPr lang="en-US" dirty="0" smtClean="0"/>
          </a:p>
          <a:p>
            <a:r>
              <a:rPr lang="en-US" dirty="0" smtClean="0"/>
              <a:t>Can women be mothers and work?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37" y="162312"/>
            <a:ext cx="3578734" cy="2372856"/>
          </a:xfrm>
          <a:prstGeom prst="rect">
            <a:avLst/>
          </a:prstGeom>
        </p:spPr>
      </p:pic>
      <p:sp>
        <p:nvSpPr>
          <p:cNvPr id="9" name="AutoShape 2" descr="Image result for pro equal rights amend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3" y="1454182"/>
            <a:ext cx="2905125" cy="1571625"/>
          </a:xfrm>
          <a:prstGeom prst="rect">
            <a:avLst/>
          </a:prstGeom>
        </p:spPr>
      </p:pic>
      <p:sp>
        <p:nvSpPr>
          <p:cNvPr id="11" name="AutoShape 4" descr="Image result for pro equal rights amendmen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" y="3787998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4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46373"/>
            <a:ext cx="8897565" cy="15607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we need an Equal Rights Amendment added to the Constitution?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3735" y="2477037"/>
            <a:ext cx="4488265" cy="3651504"/>
          </a:xfrm>
        </p:spPr>
        <p:txBody>
          <a:bodyPr/>
          <a:lstStyle/>
          <a:p>
            <a:r>
              <a:rPr lang="en-US" dirty="0" smtClean="0"/>
              <a:t>Goals for today:</a:t>
            </a:r>
          </a:p>
          <a:p>
            <a:pPr lvl="1"/>
            <a:r>
              <a:rPr lang="en-US" dirty="0" smtClean="0"/>
              <a:t>I can discuss the arguments for and against the Equal Rights Amendment.</a:t>
            </a:r>
          </a:p>
          <a:p>
            <a:pPr lvl="1"/>
            <a:r>
              <a:rPr lang="en-US" dirty="0" smtClean="0"/>
              <a:t>I can analyze if there is a need for an Equal Rights Amendment added to the Constitution.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997" y="3428544"/>
            <a:ext cx="3087145" cy="2965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358" y="2312965"/>
            <a:ext cx="3160624" cy="316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8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your turn to investigate the arguments!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Station 1: Primary Source Doc Analysis</a:t>
            </a:r>
          </a:p>
          <a:p>
            <a:pPr lvl="1"/>
            <a:r>
              <a:rPr lang="en-US" dirty="0" smtClean="0"/>
              <a:t>You will read two accounts from different perspectives on the passage of the ERA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Station 2: Political Cartoons</a:t>
            </a:r>
          </a:p>
          <a:p>
            <a:pPr lvl="1"/>
            <a:r>
              <a:rPr lang="en-US" dirty="0" smtClean="0"/>
              <a:t>You will view 3 different cartoons that will give you different perspectives </a:t>
            </a:r>
            <a:r>
              <a:rPr lang="en-US" dirty="0" smtClean="0"/>
              <a:t>on </a:t>
            </a:r>
            <a:r>
              <a:rPr lang="en-US" dirty="0" smtClean="0"/>
              <a:t>the time.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Station 3: Videos</a:t>
            </a:r>
          </a:p>
          <a:p>
            <a:pPr lvl="1"/>
            <a:r>
              <a:rPr lang="en-US" dirty="0" smtClean="0"/>
              <a:t>Watch Phyllis </a:t>
            </a:r>
            <a:r>
              <a:rPr lang="en-US" dirty="0" err="1" smtClean="0"/>
              <a:t>Schlafly</a:t>
            </a:r>
            <a:r>
              <a:rPr lang="en-US" dirty="0" smtClean="0"/>
              <a:t> and Betty Friedan go head to head in an epic battle on the ERA!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Station 4:  Research</a:t>
            </a:r>
          </a:p>
          <a:p>
            <a:pPr lvl="1"/>
            <a:r>
              <a:rPr lang="en-US" dirty="0" smtClean="0"/>
              <a:t>Find 3 laws today that may suggest gender discrimination is still possible. Chat with your group on your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959" y="1508607"/>
            <a:ext cx="5859724" cy="1841715"/>
          </a:xfrm>
        </p:spPr>
        <p:txBody>
          <a:bodyPr>
            <a:normAutofit fontScale="90000"/>
          </a:bodyPr>
          <a:lstStyle/>
          <a:p>
            <a:r>
              <a:rPr lang="en-US" dirty="0"/>
              <a:t>Would an Equal Rights Amendment be beneficial/necessary today? Why or why not?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0590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740</TotalTime>
  <Words>352</Words>
  <Application>Microsoft Macintosh PowerPoint</Application>
  <PresentationFormat>Custom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Feathered</vt:lpstr>
      <vt:lpstr>ARE WOMEN PEOPLE?!</vt:lpstr>
      <vt:lpstr>Background/ Perspective</vt:lpstr>
      <vt:lpstr>“Equality of rights under the law shall not be denied or abridged by the United States on account of sex.”</vt:lpstr>
      <vt:lpstr>PowerPoint Presentation</vt:lpstr>
      <vt:lpstr>E.R.A. </vt:lpstr>
      <vt:lpstr>Do we need an Equal Rights Amendment added to the Constitution?</vt:lpstr>
      <vt:lpstr>Now it’s your turn to investigate the arguments! </vt:lpstr>
      <vt:lpstr>Would an Equal Rights Amendment be beneficial/necessary today? Why or why not?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WOMEN PEOPLE?!</dc:title>
  <dc:creator>Selena Vlajic</dc:creator>
  <cp:lastModifiedBy>Jessica Blissit Blissit</cp:lastModifiedBy>
  <cp:revision>13</cp:revision>
  <dcterms:created xsi:type="dcterms:W3CDTF">2019-01-03T14:51:19Z</dcterms:created>
  <dcterms:modified xsi:type="dcterms:W3CDTF">2019-04-01T14:20:53Z</dcterms:modified>
</cp:coreProperties>
</file>