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  <p:sldMasterId id="2147483751" r:id="rId2"/>
  </p:sldMasterIdLst>
  <p:notesMasterIdLst>
    <p:notesMasterId r:id="rId15"/>
  </p:notesMasterIdLst>
  <p:handoutMasterIdLst>
    <p:handoutMasterId r:id="rId16"/>
  </p:handoutMasterIdLst>
  <p:sldIdLst>
    <p:sldId id="266" r:id="rId3"/>
    <p:sldId id="267" r:id="rId4"/>
    <p:sldId id="269" r:id="rId5"/>
    <p:sldId id="268" r:id="rId6"/>
    <p:sldId id="264" r:id="rId7"/>
    <p:sldId id="256" r:id="rId8"/>
    <p:sldId id="270" r:id="rId9"/>
    <p:sldId id="262" r:id="rId10"/>
    <p:sldId id="265" r:id="rId11"/>
    <p:sldId id="258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D6E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3" autoAdjust="0"/>
  </p:normalViewPr>
  <p:slideViewPr>
    <p:cSldViewPr snapToGrid="0" snapToObjects="1">
      <p:cViewPr varScale="1">
        <p:scale>
          <a:sx n="117" d="100"/>
          <a:sy n="117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3/14/20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3/14/20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vietnam-photos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vietnam-photo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artanddesign/gallery/2015/apr/22/vietnam-the-real-war-a-photographic-history-by-the-associated-press-in-pictur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artanddesign/gallery/2015/apr/22/vietnam-the-real-war-a-photographic-history-by-the-associated-press-in-pictur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artanddesign/gallery/2015/apr/22/vietnam-the-real-war-a-photographic-history-by-the-associated-press-in-pictur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https://time.com/vietnam-photos/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https://time.com/vietnam-photos/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5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https://www.theguardian.com/artanddesign/gallery/2015/apr/22/vietnam-the-real-war-a-photographic-history-by-the-associated-press-in-pictures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https://www.theguardian.com/artanddesign/gallery/2015/apr/22/vietnam-the-real-war-a-photographic-history-by-the-associated-press-in-pictures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7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https://www.theguardian.com/artanddesign/gallery/2015/apr/22/vietnam-the-real-war-a-photographic-history-by-the-associated-press-in-pictures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4D311-73F7-5D42-B843-E8305C730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3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 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10167"/>
            <a:ext cx="9144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B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42139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BIG WORD</a:t>
            </a:r>
          </a:p>
          <a:p>
            <a:pPr lvl="0"/>
            <a:r>
              <a:rPr lang="en-US" dirty="0"/>
              <a:t>BIG PHRASE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81010" y="5372665"/>
            <a:ext cx="3392206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44698" y="1734523"/>
            <a:ext cx="7200384" cy="378997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“Notable quote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9144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Full slide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868540" y="1436104"/>
            <a:ext cx="3998889" cy="1591385"/>
          </a:xfrm>
          <a:prstGeom prst="rect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BB0000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388385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½ slide 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137592" y="183038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UNIT NAME HERE</a:t>
            </a:r>
          </a:p>
          <a:p>
            <a:pPr lvl="0"/>
            <a:r>
              <a:rPr lang="en-US" dirty="0"/>
              <a:t>LINE 2 AS NEEDED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TOPIC TITLE HERE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1400403" y="1830387"/>
            <a:ext cx="6527582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chart/graph/table</a:t>
            </a:r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9460" y="6356350"/>
            <a:ext cx="21336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8E7B-AF3B-B444-8E74-E549FC814F53}" type="datetimeFigureOut">
              <a:rPr lang="en-US" smtClean="0"/>
              <a:pPr/>
              <a:t>3/14/20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74444"/>
            <a:ext cx="9144000" cy="2962806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600201"/>
            <a:ext cx="6424083" cy="9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4"/>
              <a:ext cx="3284042" cy="47618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8518368" y="635123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>
                <a:solidFill>
                  <a:srgbClr val="636D6E"/>
                </a:solidFill>
              </a:rPr>
              <a:pPr/>
              <a:t>‹#›</a:t>
            </a:fld>
            <a:endParaRPr lang="en-US" sz="1600" dirty="0">
              <a:solidFill>
                <a:srgbClr val="636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69" r:id="rId3"/>
    <p:sldLayoutId id="2147483767" r:id="rId4"/>
    <p:sldLayoutId id="2147483758" r:id="rId5"/>
    <p:sldLayoutId id="2147483768" r:id="rId6"/>
    <p:sldLayoutId id="214748376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18664A65-0440-4052-9447-FB059900E814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 rotWithShape="1">
          <a:blip r:embed="rId3"/>
          <a:srcRect b="9032"/>
          <a:stretch/>
        </p:blipFill>
        <p:spPr>
          <a:xfrm>
            <a:off x="1087186" y="1560351"/>
            <a:ext cx="7194020" cy="44173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B24216-F80C-4F49-AA42-C48FE83D955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/>
              <a:t>Voices of the Vietnam War</a:t>
            </a:r>
          </a:p>
        </p:txBody>
      </p:sp>
    </p:spTree>
    <p:extLst>
      <p:ext uri="{BB962C8B-B14F-4D97-AF65-F5344CB8AC3E}">
        <p14:creationId xmlns:p14="http://schemas.microsoft.com/office/powerpoint/2010/main" val="329315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5BEDE-AF71-4697-9524-F7E81661DE4F}"/>
              </a:ext>
            </a:extLst>
          </p:cNvPr>
          <p:cNvSpPr txBox="1"/>
          <p:nvPr/>
        </p:nvSpPr>
        <p:spPr>
          <a:xfrm>
            <a:off x="482803" y="1426464"/>
            <a:ext cx="8295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DBQ Source Packet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EB7C8-CAC6-4935-9043-FF3F3AE2EC45}"/>
              </a:ext>
            </a:extLst>
          </p:cNvPr>
          <p:cNvSpPr txBox="1"/>
          <p:nvPr/>
        </p:nvSpPr>
        <p:spPr>
          <a:xfrm>
            <a:off x="599847" y="2134350"/>
            <a:ext cx="7498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Directions: </a:t>
            </a:r>
          </a:p>
          <a:p>
            <a:endParaRPr lang="en-US" dirty="0"/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Use the sources to answer the questions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5 Sources = 5 minuets per source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Show teacher once finished with all sources</a:t>
            </a:r>
          </a:p>
          <a:p>
            <a:endParaRPr lang="en-US" dirty="0"/>
          </a:p>
          <a:p>
            <a:r>
              <a:rPr lang="en-US" dirty="0"/>
              <a:t>Questions to Consider: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some similarities and differences that you are seeing between the sources?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connections are you seeing between the sources and the images that were shown earlier?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perspectives/involvements are you seeing in the Vietnam War?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is the war impacting those involved?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4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E0250-D81E-4367-809F-AFF227BCC7B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9AC4F-E37F-444B-90EC-9C8F237F5E4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1579" y="1350691"/>
            <a:ext cx="8020842" cy="487593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</a:rPr>
              <a:t>Group Discussion</a:t>
            </a:r>
            <a:endParaRPr lang="en-US" sz="3200" dirty="0"/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What was the perspectives of those who were involved in the Vietnam war in America?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What was the perspectives of those who were involved in the Vietnam war in Vietnam?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How did the Vietnam war affect the soldiers and those involved?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Why did the American/Vietnamese fight in the conflict?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What might have happened if the USA had not been involved in the war?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How did Agent Orange impact those who were involved in the war</a:t>
            </a:r>
          </a:p>
          <a:p>
            <a:pPr marL="377190" indent="-285750">
              <a:buFont typeface="Arial" panose="020B0604020202020204" pitchFamily="34" charset="0"/>
              <a:buChar char="•"/>
            </a:pPr>
            <a:r>
              <a:rPr lang="en-US" sz="1600" dirty="0"/>
              <a:t>How do you think that the Vietnam war impacted the relationship between American and Vietnamese peoples?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0179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E1E2C-EF70-4B63-9038-6C1D816FB8BB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F1646-E73A-451E-9F85-C39E3439F73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9964" y="1348322"/>
            <a:ext cx="8576798" cy="511831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Exit Ticket Question</a:t>
            </a:r>
          </a:p>
          <a:p>
            <a:endParaRPr lang="en-US" dirty="0"/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Using the sources, evaluate how the Vietnam War impacted those involved. Include 2-3 sentences and make sure to include evidence from the source(s)</a:t>
            </a:r>
          </a:p>
        </p:txBody>
      </p:sp>
    </p:spTree>
    <p:extLst>
      <p:ext uri="{BB962C8B-B14F-4D97-AF65-F5344CB8AC3E}">
        <p14:creationId xmlns:p14="http://schemas.microsoft.com/office/powerpoint/2010/main" val="323201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488EFA-EB1D-4B96-93F9-0CED0531D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9" r="-1" b="49893"/>
          <a:stretch/>
        </p:blipFill>
        <p:spPr>
          <a:xfrm>
            <a:off x="580331" y="1471355"/>
            <a:ext cx="8229600" cy="452596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B86694-796D-4256-B104-96D9B1A9A03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6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CB26D94-DC72-440F-8072-20292E447795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 rotWithShape="1">
          <a:blip r:embed="rId3"/>
          <a:srcRect t="5825" b="5825"/>
          <a:stretch/>
        </p:blipFill>
        <p:spPr>
          <a:xfrm>
            <a:off x="1108957" y="1560350"/>
            <a:ext cx="7194020" cy="44173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8C1607-597E-41C9-9F51-AABE34F8682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9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774C43-7BB9-40E3-93A6-26CA981F0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95"/>
          <a:stretch/>
        </p:blipFill>
        <p:spPr>
          <a:xfrm>
            <a:off x="651757" y="1734522"/>
            <a:ext cx="7194020" cy="44173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7024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F85D7-76D3-4C2F-BDE6-0712AA6F9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0"/>
          <a:stretch/>
        </p:blipFill>
        <p:spPr>
          <a:xfrm>
            <a:off x="816611" y="1418836"/>
            <a:ext cx="7510778" cy="461184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1C17C9-102C-4EE1-899F-14BE810A38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8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>
          <a:xfrm>
            <a:off x="1413015" y="3744003"/>
            <a:ext cx="6400800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413015" y="3429000"/>
            <a:ext cx="6400800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11A1C-0B80-4A7B-8BC5-67963F9B4127}"/>
              </a:ext>
            </a:extLst>
          </p:cNvPr>
          <p:cNvSpPr txBox="1"/>
          <p:nvPr/>
        </p:nvSpPr>
        <p:spPr>
          <a:xfrm>
            <a:off x="1544825" y="3028805"/>
            <a:ext cx="5871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Vietnam War: Two Stories / One Conflict </a:t>
            </a:r>
          </a:p>
        </p:txBody>
      </p:sp>
    </p:spTree>
    <p:extLst>
      <p:ext uri="{BB962C8B-B14F-4D97-AF65-F5344CB8AC3E}">
        <p14:creationId xmlns:p14="http://schemas.microsoft.com/office/powerpoint/2010/main" val="228447740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944698" y="1734523"/>
            <a:ext cx="7200384" cy="4308468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</a:rPr>
              <a:t>Agenda</a:t>
            </a:r>
          </a:p>
          <a:p>
            <a:pPr marL="514350" indent="-514350">
              <a:buAutoNum type="arabicParenR"/>
            </a:pPr>
            <a:r>
              <a:rPr lang="en-US" sz="2800" dirty="0"/>
              <a:t>Vietnam War Background Info</a:t>
            </a:r>
          </a:p>
          <a:p>
            <a:pPr marL="514350" indent="-514350">
              <a:buAutoNum type="arabicParenR"/>
            </a:pPr>
            <a:r>
              <a:rPr lang="en-US" sz="2800" dirty="0"/>
              <a:t>Learning Objectives</a:t>
            </a:r>
          </a:p>
          <a:p>
            <a:pPr marL="514350" indent="-514350">
              <a:buAutoNum type="arabicParenR"/>
            </a:pPr>
            <a:r>
              <a:rPr lang="en-US" sz="2800" dirty="0"/>
              <a:t>Sources Packet  </a:t>
            </a:r>
          </a:p>
          <a:p>
            <a:pPr marL="514350" indent="-514350">
              <a:buAutoNum type="arabicParenR"/>
            </a:pPr>
            <a:r>
              <a:rPr lang="en-US" sz="2800" dirty="0"/>
              <a:t>Group Discussion</a:t>
            </a:r>
          </a:p>
          <a:p>
            <a:pPr marL="514350" indent="-514350">
              <a:buAutoNum type="arabicParenR"/>
            </a:pPr>
            <a:r>
              <a:rPr lang="en-US" sz="2800" dirty="0"/>
              <a:t>Exit Ticket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7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548200" y="1375625"/>
            <a:ext cx="7791391" cy="4244109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1" algn="ctr"/>
            <a:r>
              <a:rPr lang="en-US" b="1" dirty="0"/>
              <a:t>Vietnam Background Information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France loses control of Vietnam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Divided Vietnam (South vs North)</a:t>
            </a:r>
          </a:p>
          <a:p>
            <a:pPr marL="891540" lvl="3" indent="-342900">
              <a:buFont typeface="Arial" panose="020B0604020202020204" pitchFamily="34" charset="0"/>
              <a:buChar char="•"/>
            </a:pPr>
            <a:r>
              <a:rPr lang="en-US" dirty="0"/>
              <a:t>South – Ngo </a:t>
            </a:r>
            <a:r>
              <a:rPr lang="en-US" dirty="0" err="1"/>
              <a:t>Dinh</a:t>
            </a:r>
            <a:r>
              <a:rPr lang="en-US" dirty="0"/>
              <a:t> Diem (Anti-Communist – USA supports) North – Ho Chi Minh (Pro – Communist)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Fear of Communism from the Western powers (USA)</a:t>
            </a: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March 8</a:t>
            </a:r>
            <a:r>
              <a:rPr lang="en-US" baseline="30000" dirty="0"/>
              <a:t>th</a:t>
            </a:r>
            <a:r>
              <a:rPr lang="en-US" dirty="0"/>
              <a:t>, 1965: USA enters the conflict with Lyndon B Johnson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Vietnam War lasts 20 years with 2 million Vietnamese casualties and 58,000 American casualties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5"/>
          </p:nvPr>
        </p:nvSpPr>
        <p:spPr>
          <a:xfrm>
            <a:off x="5573888" y="229810"/>
            <a:ext cx="3392206" cy="668812"/>
          </a:xfrm>
        </p:spPr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Voices of the Vietnam War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838415" y="1734522"/>
            <a:ext cx="7434801" cy="362256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Learning Objectives: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SWBAT use primary and secondary sources to analyze the different perspectives of the Vietnamese and Americans and how they viewed the conflict of the war at that time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SWBAT make a judgement as to how the Vietnam War impacted those who were involved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50246"/>
      </p:ext>
    </p:extLst>
  </p:cSld>
  <p:clrMapOvr>
    <a:masterClrMapping/>
  </p:clrMapOvr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475</Words>
  <Application>Microsoft Macintosh PowerPoint</Application>
  <PresentationFormat>On-screen Show (4:3)</PresentationFormat>
  <Paragraphs>66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2_Title Slide</vt:lpstr>
      <vt:lpstr>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Kaylee Propst</dc:creator>
  <cp:lastModifiedBy>Tami Augustine</cp:lastModifiedBy>
  <cp:revision>8</cp:revision>
  <dcterms:created xsi:type="dcterms:W3CDTF">2020-03-07T13:59:57Z</dcterms:created>
  <dcterms:modified xsi:type="dcterms:W3CDTF">2020-03-14T22:06:44Z</dcterms:modified>
</cp:coreProperties>
</file>