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0" d="100"/>
          <a:sy n="90" d="100"/>
        </p:scale>
        <p:origin x="-163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18F50-1CDD-2E48-ADB2-89F02FA383FC}" type="datetimeFigureOut">
              <a:rPr lang="en-US" smtClean="0"/>
              <a:t>12/14/15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6B4DE-7D19-604E-AC18-6E4D4FAF58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628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18F50-1CDD-2E48-ADB2-89F02FA383FC}" type="datetimeFigureOut">
              <a:rPr lang="en-US" smtClean="0"/>
              <a:t>12/14/15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6B4DE-7D19-604E-AC18-6E4D4FAF58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9795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18F50-1CDD-2E48-ADB2-89F02FA383FC}" type="datetimeFigureOut">
              <a:rPr lang="en-US" smtClean="0"/>
              <a:t>12/14/15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6B4DE-7D19-604E-AC18-6E4D4FAF58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125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18F50-1CDD-2E48-ADB2-89F02FA383FC}" type="datetimeFigureOut">
              <a:rPr lang="en-US" smtClean="0"/>
              <a:t>12/14/15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6B4DE-7D19-604E-AC18-6E4D4FAF58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156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18F50-1CDD-2E48-ADB2-89F02FA383FC}" type="datetimeFigureOut">
              <a:rPr lang="en-US" smtClean="0"/>
              <a:t>12/14/15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6B4DE-7D19-604E-AC18-6E4D4FAF58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812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18F50-1CDD-2E48-ADB2-89F02FA383FC}" type="datetimeFigureOut">
              <a:rPr lang="en-US" smtClean="0"/>
              <a:t>12/14/15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6B4DE-7D19-604E-AC18-6E4D4FAF58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144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18F50-1CDD-2E48-ADB2-89F02FA383FC}" type="datetimeFigureOut">
              <a:rPr lang="en-US" smtClean="0"/>
              <a:t>12/14/15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6B4DE-7D19-604E-AC18-6E4D4FAF58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745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18F50-1CDD-2E48-ADB2-89F02FA383FC}" type="datetimeFigureOut">
              <a:rPr lang="en-US" smtClean="0"/>
              <a:t>12/14/15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6B4DE-7D19-604E-AC18-6E4D4FAF58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151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18F50-1CDD-2E48-ADB2-89F02FA383FC}" type="datetimeFigureOut">
              <a:rPr lang="en-US" smtClean="0"/>
              <a:t>12/14/15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6B4DE-7D19-604E-AC18-6E4D4FAF58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007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18F50-1CDD-2E48-ADB2-89F02FA383FC}" type="datetimeFigureOut">
              <a:rPr lang="en-US" smtClean="0"/>
              <a:t>12/14/15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6B4DE-7D19-604E-AC18-6E4D4FAF58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843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18F50-1CDD-2E48-ADB2-89F02FA383FC}" type="datetimeFigureOut">
              <a:rPr lang="en-US" smtClean="0"/>
              <a:t>12/14/15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6B4DE-7D19-604E-AC18-6E4D4FAF58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541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50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E18F50-1CDD-2E48-ADB2-89F02FA383FC}" type="datetimeFigureOut">
              <a:rPr lang="en-US" smtClean="0"/>
              <a:t>12/14/15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06B4DE-7D19-604E-AC18-6E4D4FAF58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417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352139"/>
            <a:ext cx="9144000" cy="2142598"/>
          </a:xfrm>
        </p:spPr>
        <p:txBody>
          <a:bodyPr>
            <a:noAutofit/>
          </a:bodyPr>
          <a:lstStyle/>
          <a:p>
            <a:r>
              <a:rPr lang="en-US" sz="8000" b="1" dirty="0" smtClean="0"/>
              <a:t>Walls and Barriers </a:t>
            </a:r>
            <a:endParaRPr lang="en-US" sz="8000" b="1" dirty="0"/>
          </a:p>
        </p:txBody>
      </p:sp>
    </p:spTree>
    <p:extLst>
      <p:ext uri="{BB962C8B-B14F-4D97-AF65-F5344CB8AC3E}">
        <p14:creationId xmlns:p14="http://schemas.microsoft.com/office/powerpoint/2010/main" val="3324049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Standards and Learning Objectives</a:t>
            </a:r>
          </a:p>
          <a:p>
            <a:r>
              <a:rPr lang="en-US" dirty="0" smtClean="0"/>
              <a:t>Wall Graph</a:t>
            </a:r>
          </a:p>
          <a:p>
            <a:r>
              <a:rPr lang="en-US" dirty="0" smtClean="0"/>
              <a:t>Paired Text</a:t>
            </a:r>
          </a:p>
          <a:p>
            <a:r>
              <a:rPr lang="en-US" dirty="0" smtClean="0"/>
              <a:t>Jigsaw</a:t>
            </a:r>
          </a:p>
          <a:p>
            <a:r>
              <a:rPr lang="en-US" dirty="0" smtClean="0"/>
              <a:t>Building Walls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69735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STANDARDS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ONLS.6.6: Variations among physical environments within the Eastern Hemisphere influence human activities. Human activities also alter the physical environment.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CCSS.ELA-LITERACY.RH.6-8.7: Integrate visual information (e.g., in charts, graphs, photographs, videos, or maps) with other information in print and digital texts.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9031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 smtClean="0"/>
              <a:t>Students will compare a physical wall built by a country to the US-Mexico border.</a:t>
            </a:r>
          </a:p>
          <a:p>
            <a:pPr marL="0" indent="0">
              <a:buNone/>
            </a:pP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/>
              <a:t>Students will identify reasons why countries build walls.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90456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Placeholder 4" descr="Screen Shot 2015-12-14 at 4.41.38 PM.png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6443" b="-6443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25589738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599" cy="1162050"/>
          </a:xfrm>
        </p:spPr>
        <p:txBody>
          <a:bodyPr>
            <a:noAutofit/>
          </a:bodyPr>
          <a:lstStyle/>
          <a:p>
            <a:pPr algn="ctr"/>
            <a:r>
              <a:rPr lang="en-US" sz="7200" dirty="0" smtClean="0"/>
              <a:t>POLL</a:t>
            </a:r>
            <a:endParaRPr lang="en-US" sz="7200" dirty="0"/>
          </a:p>
        </p:txBody>
      </p:sp>
      <p:pic>
        <p:nvPicPr>
          <p:cNvPr id="5" name="Content Placeholder 4" descr="Screen Shot 2015-12-14 at 4.41.38 PM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40399" b="-40399"/>
          <a:stretch>
            <a:fillRect/>
          </a:stretch>
        </p:blipFill>
        <p:spPr>
          <a:xfrm>
            <a:off x="2267809" y="1752539"/>
            <a:ext cx="4990343" cy="5994386"/>
          </a:xfr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8229599" cy="2612244"/>
          </a:xfrm>
        </p:spPr>
        <p:txBody>
          <a:bodyPr>
            <a:noAutofit/>
          </a:bodyPr>
          <a:lstStyle/>
          <a:p>
            <a:r>
              <a:rPr lang="en-US" sz="2000" dirty="0" smtClean="0"/>
              <a:t>Based on this graph, do you believe the events of September 11, 2001 lead to the increase of the number of walls and barriers built by different countries?</a:t>
            </a:r>
          </a:p>
          <a:p>
            <a:endParaRPr lang="en-US" sz="2000" dirty="0"/>
          </a:p>
          <a:p>
            <a:pPr algn="ctr"/>
            <a:r>
              <a:rPr lang="en-US" sz="2000" dirty="0" smtClean="0"/>
              <a:t>YES or NO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9230322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PAIRED 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Groups will work with a paired text to discuss similarities between their particular wall and the US-Mexico Border, how their wall influenced access to their country, and how the US-Mexico Border influences who can easily enter the US.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59650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JIGSAW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Groups will trade two members to share findings from their paired text.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22664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ENDED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Write one reason as to why countries build physical walls and barriers.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12225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216</Words>
  <Application>Microsoft Macintosh PowerPoint</Application>
  <PresentationFormat>On-screen Show (4:3)</PresentationFormat>
  <Paragraphs>25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Walls and Barriers </vt:lpstr>
      <vt:lpstr>AGENDA</vt:lpstr>
      <vt:lpstr>STANDARDS</vt:lpstr>
      <vt:lpstr>LEARNING OBJECTIVES</vt:lpstr>
      <vt:lpstr>PowerPoint Presentation</vt:lpstr>
      <vt:lpstr>POLL</vt:lpstr>
      <vt:lpstr>PAIRED TEXT</vt:lpstr>
      <vt:lpstr>JIGSAW</vt:lpstr>
      <vt:lpstr>OPEN ENDED QUESTION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Walls and Barriers </dc:title>
  <dc:creator>Jodi Fish</dc:creator>
  <cp:lastModifiedBy>Tami Augustine</cp:lastModifiedBy>
  <cp:revision>4</cp:revision>
  <dcterms:created xsi:type="dcterms:W3CDTF">2015-12-14T21:35:49Z</dcterms:created>
  <dcterms:modified xsi:type="dcterms:W3CDTF">2015-12-15T00:10:35Z</dcterms:modified>
</cp:coreProperties>
</file>