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15"/>
  </p:notesMasterIdLst>
  <p:handoutMasterIdLst>
    <p:handoutMasterId r:id="rId16"/>
  </p:handoutMasterIdLst>
  <p:sldIdLst>
    <p:sldId id="256" r:id="rId3"/>
    <p:sldId id="265" r:id="rId4"/>
    <p:sldId id="271" r:id="rId5"/>
    <p:sldId id="266" r:id="rId6"/>
    <p:sldId id="262" r:id="rId7"/>
    <p:sldId id="272" r:id="rId8"/>
    <p:sldId id="273" r:id="rId9"/>
    <p:sldId id="274" r:id="rId10"/>
    <p:sldId id="275" r:id="rId11"/>
    <p:sldId id="269" r:id="rId12"/>
    <p:sldId id="276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6" autoAdjust="0"/>
  </p:normalViewPr>
  <p:slideViewPr>
    <p:cSldViewPr snapToGrid="0" snapToObjects="1">
      <p:cViewPr varScale="1">
        <p:scale>
          <a:sx n="121" d="100"/>
          <a:sy n="121" d="100"/>
        </p:scale>
        <p:origin x="190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0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3/13/20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3/13/20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636D6E"/>
          </a:solidFill>
          <a:ln>
            <a:solidFill>
              <a:srgbClr val="636D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638142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3/13/20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636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  <a:solidFill>
            <a:srgbClr val="636D6E"/>
          </a:solidFill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  <a:grpFill/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413015" y="3744003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Will the Internet Bring?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What Will the Internet Bring?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F5042FE-DE35-4B62-9C0F-DFB8B280680E}"/>
              </a:ext>
            </a:extLst>
          </p:cNvPr>
          <p:cNvSpPr/>
          <p:nvPr/>
        </p:nvSpPr>
        <p:spPr>
          <a:xfrm>
            <a:off x="3558540" y="1619447"/>
            <a:ext cx="4572000" cy="45720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FA2D357-9265-42E5-B8BE-1BF2324D74B3}"/>
              </a:ext>
            </a:extLst>
          </p:cNvPr>
          <p:cNvSpPr/>
          <p:nvPr/>
        </p:nvSpPr>
        <p:spPr>
          <a:xfrm>
            <a:off x="1099750" y="1619447"/>
            <a:ext cx="4572000" cy="45720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987B79D6-8C38-42B9-B0BF-B9C451805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510" y="1219827"/>
            <a:ext cx="792480" cy="2863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Railroads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E2269755-56F0-451F-B428-1F3558C8B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1219827"/>
            <a:ext cx="792480" cy="2863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</a:t>
            </a:r>
          </a:p>
        </p:txBody>
      </p:sp>
    </p:spTree>
    <p:extLst>
      <p:ext uri="{BB962C8B-B14F-4D97-AF65-F5344CB8AC3E}">
        <p14:creationId xmlns:p14="http://schemas.microsoft.com/office/powerpoint/2010/main" val="2374092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79622" y="1982787"/>
            <a:ext cx="8011099" cy="4244109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u="sng" dirty="0"/>
              <a:t>Post Jigsaw Discussion</a:t>
            </a:r>
          </a:p>
          <a:p>
            <a:pPr lvl="2"/>
            <a:r>
              <a:rPr lang="en-US" sz="2200" dirty="0"/>
              <a:t>How did people think that railroads would impact society?</a:t>
            </a:r>
          </a:p>
          <a:p>
            <a:pPr lvl="2"/>
            <a:r>
              <a:rPr lang="en-US" sz="2200" dirty="0"/>
              <a:t>Does this align with what was said in the article written after the spread of railways?</a:t>
            </a:r>
          </a:p>
          <a:p>
            <a:pPr lvl="2"/>
            <a:r>
              <a:rPr lang="en-US" sz="2200" dirty="0"/>
              <a:t>How did people think that the internet would impact society?</a:t>
            </a:r>
          </a:p>
          <a:p>
            <a:pPr lvl="2"/>
            <a:r>
              <a:rPr lang="en-US" sz="2200" dirty="0"/>
              <a:t>Does this go along with the article written after the internet’s influence?</a:t>
            </a:r>
          </a:p>
          <a:p>
            <a:pPr lvl="2"/>
            <a:r>
              <a:rPr lang="en-US" sz="2200" dirty="0"/>
              <a:t>How do you believe that the internet has impacted society?</a:t>
            </a:r>
          </a:p>
          <a:p>
            <a:pPr lvl="2"/>
            <a:r>
              <a:rPr lang="en-US" sz="2200" dirty="0"/>
              <a:t>Looking at the Venn Diagram, what differences does the internet and railroads have?</a:t>
            </a:r>
          </a:p>
          <a:p>
            <a:pPr lvl="2"/>
            <a:r>
              <a:rPr lang="en-US" sz="2200" dirty="0"/>
              <a:t>What are some similarities between the two?</a:t>
            </a:r>
          </a:p>
          <a:p>
            <a:pPr lvl="2"/>
            <a:r>
              <a:rPr lang="en-US" sz="2200" dirty="0"/>
              <a:t>What are these similarities rooted in?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What Will the Internet Bring?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50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79622" y="1982787"/>
            <a:ext cx="8011099" cy="4244109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u="sng" dirty="0"/>
              <a:t>Exit Ticket</a:t>
            </a:r>
            <a:endParaRPr lang="en-US" dirty="0"/>
          </a:p>
          <a:p>
            <a:pPr lvl="2"/>
            <a:r>
              <a:rPr lang="en-US" sz="2400" dirty="0"/>
              <a:t>On the Exit Ticket page of the packet, answer the   following prompt</a:t>
            </a:r>
            <a:r>
              <a:rPr lang="en-US" dirty="0"/>
              <a:t>:</a:t>
            </a:r>
          </a:p>
          <a:p>
            <a:pPr lvl="3"/>
            <a:r>
              <a:rPr lang="en-US" dirty="0"/>
              <a:t>Explain the similarities and differences of the impacts that the railway systems of the 1800s versus the internet of the 21</a:t>
            </a:r>
            <a:r>
              <a:rPr lang="en-US" baseline="30000" dirty="0"/>
              <a:t>st</a:t>
            </a:r>
            <a:r>
              <a:rPr lang="en-US" dirty="0"/>
              <a:t> century. </a:t>
            </a:r>
          </a:p>
          <a:p>
            <a:pPr lvl="3"/>
            <a:endParaRPr lang="en-US" sz="2200" dirty="0"/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Once you are done with the Exit Ticket prompt, turn in the completed Jigsaw packet 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What Will the Internet Bring?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155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What Will the Internet Bring?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baseline="0" dirty="0">
                <a:solidFill>
                  <a:srgbClr val="636D6E"/>
                </a:solidFill>
              </a:rPr>
              <a:t>- Henry George, 1868</a:t>
            </a:r>
          </a:p>
          <a:p>
            <a:r>
              <a:rPr lang="en-US" sz="1600" baseline="0" dirty="0">
                <a:solidFill>
                  <a:srgbClr val="636D6E"/>
                </a:solidFill>
              </a:rPr>
              <a:t>What the Railroad Will Bring Us</a:t>
            </a:r>
            <a:endParaRPr lang="en-US" sz="1600" dirty="0">
              <a:solidFill>
                <a:srgbClr val="636D6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38415" y="1734522"/>
            <a:ext cx="7434801" cy="362256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BB0000"/>
                </a:solidFill>
              </a:rPr>
              <a:t>“What is the railroad to do for us? — this railroad that we have looked for, hoped for, prayed for so long?”</a:t>
            </a:r>
          </a:p>
        </p:txBody>
      </p:sp>
    </p:spTree>
    <p:extLst>
      <p:ext uri="{BB962C8B-B14F-4D97-AF65-F5344CB8AC3E}">
        <p14:creationId xmlns:p14="http://schemas.microsoft.com/office/powerpoint/2010/main" val="244105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sz="2800" dirty="0"/>
              <a:t>Industrial Revolution Review: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What led to industrialization in America?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What were some of the effects on American society?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What were some of the inventions produced as a result of the Industrial Revolution?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 what ways did these inventions contribute to the increase of industrialization in America?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What Will the Internet Bring?</a:t>
            </a:r>
          </a:p>
        </p:txBody>
      </p:sp>
    </p:spTree>
    <p:extLst>
      <p:ext uri="{BB962C8B-B14F-4D97-AF65-F5344CB8AC3E}">
        <p14:creationId xmlns:p14="http://schemas.microsoft.com/office/powerpoint/2010/main" val="721323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Learning Objectives: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Students will be able to examine the impacts that railroads and the internet had on society.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Students will be able to compare and contrast the spread of ideas via transcontinental railroads versus the internet.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What Will the Internet Bring?</a:t>
            </a:r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899330" y="1982787"/>
            <a:ext cx="7791391" cy="4244109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Jigsaw Part 1: Expert Groups</a:t>
            </a:r>
          </a:p>
          <a:p>
            <a:pPr lvl="1"/>
            <a:r>
              <a:rPr lang="en-US" dirty="0"/>
              <a:t>Group 1 – How will the internet change society?</a:t>
            </a:r>
          </a:p>
          <a:p>
            <a:pPr lvl="1"/>
            <a:r>
              <a:rPr lang="en-US" dirty="0"/>
              <a:t>Group 2 – How did the internet change society?</a:t>
            </a:r>
          </a:p>
          <a:p>
            <a:pPr lvl="1"/>
            <a:r>
              <a:rPr lang="en-US" dirty="0"/>
              <a:t>Group 3 – How will railroads change society?</a:t>
            </a:r>
          </a:p>
          <a:p>
            <a:pPr lvl="1"/>
            <a:r>
              <a:rPr lang="en-US" dirty="0"/>
              <a:t>Group 4 – How did railroads change society?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What Will the Internet Bring?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09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u="sng" dirty="0"/>
              <a:t>Part 1 Directions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Each member of the “expert group” reads their assigned article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Using the article, answer the corresponding questions and understand the main ideas in your article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What Will the Internet Bring?</a:t>
            </a:r>
          </a:p>
        </p:txBody>
      </p:sp>
    </p:spTree>
    <p:extLst>
      <p:ext uri="{BB962C8B-B14F-4D97-AF65-F5344CB8AC3E}">
        <p14:creationId xmlns:p14="http://schemas.microsoft.com/office/powerpoint/2010/main" val="32170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899330" y="1982787"/>
            <a:ext cx="7791391" cy="4244109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marL="457200" lvl="1" indent="-457200">
              <a:buAutoNum type="arabicPeriod"/>
            </a:pPr>
            <a:endParaRPr lang="en-US" dirty="0"/>
          </a:p>
          <a:p>
            <a:pPr marL="457200" lvl="1" indent="-457200">
              <a:buAutoNum type="arabicPeriod"/>
            </a:pPr>
            <a:r>
              <a:rPr lang="en-US" dirty="0"/>
              <a:t>What are some ways that railroads impacted society?</a:t>
            </a:r>
          </a:p>
          <a:p>
            <a:pPr marL="457200" lvl="1" indent="-457200">
              <a:buAutoNum type="arabicPeriod"/>
            </a:pPr>
            <a:endParaRPr lang="en-US" dirty="0"/>
          </a:p>
          <a:p>
            <a:pPr marL="457200" lvl="1" indent="-457200">
              <a:buAutoNum type="arabicPeriod"/>
            </a:pPr>
            <a:r>
              <a:rPr lang="en-US" dirty="0"/>
              <a:t>What are some ways that the internet impacted society?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What Will the Internet Bring?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300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u="sng" dirty="0"/>
              <a:t>Part 2 Directions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Move to be with your new, mixed group where there should be one person of each expert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Each member of the expert groups will explain important information and main ideas from their original article.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While listening to each expert member, take notes of important information for each article in the 3 Column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What Will the Internet Bring?</a:t>
            </a:r>
          </a:p>
        </p:txBody>
      </p:sp>
    </p:spTree>
    <p:extLst>
      <p:ext uri="{BB962C8B-B14F-4D97-AF65-F5344CB8AC3E}">
        <p14:creationId xmlns:p14="http://schemas.microsoft.com/office/powerpoint/2010/main" val="79697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899330" y="1982787"/>
            <a:ext cx="7791391" cy="4244109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u="sng" dirty="0"/>
              <a:t>Venn Diagram Directions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Once each expert has shared their information with their group, turn to the Venn Diagram page in the packet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Using the information that your mixed group discussed, produce similarities and differences between railroads and the internet and how they impacted society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What Will the Internet Bring?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55743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477</TotalTime>
  <Words>552</Words>
  <Application>Microsoft Macintosh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Aberegg</dc:creator>
  <cp:lastModifiedBy>Sullivan, Renae</cp:lastModifiedBy>
  <cp:revision>20</cp:revision>
  <cp:lastPrinted>2013-08-13T14:25:08Z</cp:lastPrinted>
  <dcterms:created xsi:type="dcterms:W3CDTF">2013-05-24T18:55:25Z</dcterms:created>
  <dcterms:modified xsi:type="dcterms:W3CDTF">2020-03-13T17:23:47Z</dcterms:modified>
</cp:coreProperties>
</file>