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7" r:id="rId2"/>
    <p:sldId id="273" r:id="rId3"/>
    <p:sldId id="260" r:id="rId4"/>
    <p:sldId id="261" r:id="rId5"/>
    <p:sldId id="258" r:id="rId6"/>
    <p:sldId id="259" r:id="rId7"/>
    <p:sldId id="270" r:id="rId8"/>
    <p:sldId id="271" r:id="rId9"/>
    <p:sldId id="272" r:id="rId10"/>
    <p:sldId id="263" r:id="rId11"/>
    <p:sldId id="264" r:id="rId12"/>
    <p:sldId id="266" r:id="rId1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Agbabiaka" initials="MA" lastIdx="11" clrIdx="0">
    <p:extLst>
      <p:ext uri="{19B8F6BF-5375-455C-9EA6-DF929625EA0E}">
        <p15:presenceInfo xmlns:p15="http://schemas.microsoft.com/office/powerpoint/2012/main" userId="S-1-5-21-2033554321-3747059682-142999973-71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AEAE"/>
    <a:srgbClr val="A20000"/>
    <a:srgbClr val="900000"/>
    <a:srgbClr val="FF00FB"/>
    <a:srgbClr val="1E7DC4"/>
    <a:srgbClr val="000000"/>
    <a:srgbClr val="C00000"/>
    <a:srgbClr val="FF0000"/>
    <a:srgbClr val="4472C4"/>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61"/>
    <p:restoredTop sz="89648" autoAdjust="0"/>
  </p:normalViewPr>
  <p:slideViewPr>
    <p:cSldViewPr snapToGrid="0" snapToObjects="1">
      <p:cViewPr varScale="1">
        <p:scale>
          <a:sx n="110" d="100"/>
          <a:sy n="110" d="100"/>
        </p:scale>
        <p:origin x="960" y="176"/>
      </p:cViewPr>
      <p:guideLst/>
    </p:cSldViewPr>
  </p:slideViewPr>
  <p:notesTextViewPr>
    <p:cViewPr>
      <p:scale>
        <a:sx n="85" d="100"/>
        <a:sy n="85"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gustine, Tami" userId="3f3a0af1-aa00-40d1-a8b4-f78af466ab46" providerId="ADAL" clId="{7F4A3814-AB52-D841-BED1-E39A1B58C01C}"/>
    <pc:docChg chg="custSel modSld">
      <pc:chgData name="Augustine, Tami" userId="3f3a0af1-aa00-40d1-a8b4-f78af466ab46" providerId="ADAL" clId="{7F4A3814-AB52-D841-BED1-E39A1B58C01C}" dt="2022-05-24T01:36:53.327" v="2" actId="478"/>
      <pc:docMkLst>
        <pc:docMk/>
      </pc:docMkLst>
      <pc:sldChg chg="delSp mod">
        <pc:chgData name="Augustine, Tami" userId="3f3a0af1-aa00-40d1-a8b4-f78af466ab46" providerId="ADAL" clId="{7F4A3814-AB52-D841-BED1-E39A1B58C01C}" dt="2022-05-24T01:36:39.837" v="0" actId="478"/>
        <pc:sldMkLst>
          <pc:docMk/>
          <pc:sldMk cId="2282375535" sldId="261"/>
        </pc:sldMkLst>
        <pc:spChg chg="del">
          <ac:chgData name="Augustine, Tami" userId="3f3a0af1-aa00-40d1-a8b4-f78af466ab46" providerId="ADAL" clId="{7F4A3814-AB52-D841-BED1-E39A1B58C01C}" dt="2022-05-24T01:36:39.837" v="0" actId="478"/>
          <ac:spMkLst>
            <pc:docMk/>
            <pc:sldMk cId="2282375535" sldId="261"/>
            <ac:spMk id="6" creationId="{086E4689-6DAD-1347-99FF-6A89F253014C}"/>
          </ac:spMkLst>
        </pc:spChg>
      </pc:sldChg>
      <pc:sldChg chg="delSp mod">
        <pc:chgData name="Augustine, Tami" userId="3f3a0af1-aa00-40d1-a8b4-f78af466ab46" providerId="ADAL" clId="{7F4A3814-AB52-D841-BED1-E39A1B58C01C}" dt="2022-05-24T01:36:49.672" v="1" actId="478"/>
        <pc:sldMkLst>
          <pc:docMk/>
          <pc:sldMk cId="1755737782" sldId="264"/>
        </pc:sldMkLst>
        <pc:spChg chg="del">
          <ac:chgData name="Augustine, Tami" userId="3f3a0af1-aa00-40d1-a8b4-f78af466ab46" providerId="ADAL" clId="{7F4A3814-AB52-D841-BED1-E39A1B58C01C}" dt="2022-05-24T01:36:49.672" v="1" actId="478"/>
          <ac:spMkLst>
            <pc:docMk/>
            <pc:sldMk cId="1755737782" sldId="264"/>
            <ac:spMk id="6" creationId="{50FC81CE-9D4F-AF4E-B280-D36EE1F2B98A}"/>
          </ac:spMkLst>
        </pc:spChg>
      </pc:sldChg>
      <pc:sldChg chg="delSp mod">
        <pc:chgData name="Augustine, Tami" userId="3f3a0af1-aa00-40d1-a8b4-f78af466ab46" providerId="ADAL" clId="{7F4A3814-AB52-D841-BED1-E39A1B58C01C}" dt="2022-05-24T01:36:53.327" v="2" actId="478"/>
        <pc:sldMkLst>
          <pc:docMk/>
          <pc:sldMk cId="1508920215" sldId="266"/>
        </pc:sldMkLst>
        <pc:spChg chg="del">
          <ac:chgData name="Augustine, Tami" userId="3f3a0af1-aa00-40d1-a8b4-f78af466ab46" providerId="ADAL" clId="{7F4A3814-AB52-D841-BED1-E39A1B58C01C}" dt="2022-05-24T01:36:53.327" v="2" actId="478"/>
          <ac:spMkLst>
            <pc:docMk/>
            <pc:sldMk cId="1508920215" sldId="266"/>
            <ac:spMk id="5" creationId="{C8C6F484-F612-2044-98E3-7F52938AE5C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0A4254-2E1E-9D43-BB57-5D02B2539D23}"/>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a:extLst>
              <a:ext uri="{FF2B5EF4-FFF2-40B4-BE49-F238E27FC236}">
                <a16:creationId xmlns:a16="http://schemas.microsoft.com/office/drawing/2014/main" id="{7B30AEB7-AE7D-3C4E-B9F3-C873D764A3AB}"/>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1D02A4A9-9367-8245-9506-A74F38AFB005}" type="datetimeFigureOut">
              <a:rPr lang="en-US" smtClean="0"/>
              <a:t>5/23/22</a:t>
            </a:fld>
            <a:endParaRPr lang="en-US" dirty="0"/>
          </a:p>
        </p:txBody>
      </p:sp>
      <p:sp>
        <p:nvSpPr>
          <p:cNvPr id="4" name="Footer Placeholder 3">
            <a:extLst>
              <a:ext uri="{FF2B5EF4-FFF2-40B4-BE49-F238E27FC236}">
                <a16:creationId xmlns:a16="http://schemas.microsoft.com/office/drawing/2014/main" id="{0E9C5DB8-61A4-BD43-81FA-8362DE9C7581}"/>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5C3FEA8-BE27-8043-A9D5-7A6F539FBD84}"/>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FE2EE5B3-992A-9649-8967-E9F09DDBD6B3}" type="slidenum">
              <a:rPr lang="en-US" smtClean="0"/>
              <a:t>‹#›</a:t>
            </a:fld>
            <a:endParaRPr lang="en-US" dirty="0"/>
          </a:p>
        </p:txBody>
      </p:sp>
    </p:spTree>
    <p:extLst>
      <p:ext uri="{BB962C8B-B14F-4D97-AF65-F5344CB8AC3E}">
        <p14:creationId xmlns:p14="http://schemas.microsoft.com/office/powerpoint/2010/main" val="16666416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06BD15F-0EF1-3641-A6E2-B19F96CF1D18}" type="datetimeFigureOut">
              <a:rPr lang="en-US" smtClean="0"/>
              <a:t>5/23/22</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95E32ACA-1F6C-E24B-A19B-7862C10A0241}" type="slidenum">
              <a:rPr lang="en-US" smtClean="0"/>
              <a:t>‹#›</a:t>
            </a:fld>
            <a:endParaRPr lang="en-US" dirty="0"/>
          </a:p>
        </p:txBody>
      </p:sp>
    </p:spTree>
    <p:extLst>
      <p:ext uri="{BB962C8B-B14F-4D97-AF65-F5344CB8AC3E}">
        <p14:creationId xmlns:p14="http://schemas.microsoft.com/office/powerpoint/2010/main" val="1964074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teacher should start the lesson giving a content warning about what is to come in the lesson. For some students, the discussion of mental health and institutionalization can be triggering, along with the mention of suicide. Images shown during the lesson may also be shocking.</a:t>
            </a:r>
          </a:p>
        </p:txBody>
      </p:sp>
      <p:sp>
        <p:nvSpPr>
          <p:cNvPr id="4" name="Slide Number Placeholder 3"/>
          <p:cNvSpPr>
            <a:spLocks noGrp="1"/>
          </p:cNvSpPr>
          <p:nvPr>
            <p:ph type="sldNum" sz="quarter" idx="5"/>
          </p:nvPr>
        </p:nvSpPr>
        <p:spPr/>
        <p:txBody>
          <a:bodyPr/>
          <a:lstStyle/>
          <a:p>
            <a:fld id="{95E32ACA-1F6C-E24B-A19B-7862C10A0241}" type="slidenum">
              <a:rPr lang="en-US" smtClean="0"/>
              <a:t>2</a:t>
            </a:fld>
            <a:endParaRPr lang="en-US" dirty="0"/>
          </a:p>
        </p:txBody>
      </p:sp>
    </p:spTree>
    <p:extLst>
      <p:ext uri="{BB962C8B-B14F-4D97-AF65-F5344CB8AC3E}">
        <p14:creationId xmlns:p14="http://schemas.microsoft.com/office/powerpoint/2010/main" val="2196752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class, tackle the questions in slide. Allow students to provide their own perspectives and experiences, as well as what they learned from the Today group as well.</a:t>
            </a:r>
          </a:p>
        </p:txBody>
      </p:sp>
      <p:sp>
        <p:nvSpPr>
          <p:cNvPr id="4" name="Slide Number Placeholder 3"/>
          <p:cNvSpPr>
            <a:spLocks noGrp="1"/>
          </p:cNvSpPr>
          <p:nvPr>
            <p:ph type="sldNum" sz="quarter" idx="5"/>
          </p:nvPr>
        </p:nvSpPr>
        <p:spPr/>
        <p:txBody>
          <a:bodyPr/>
          <a:lstStyle/>
          <a:p>
            <a:fld id="{95E32ACA-1F6C-E24B-A19B-7862C10A0241}" type="slidenum">
              <a:rPr lang="en-US" smtClean="0"/>
              <a:t>11</a:t>
            </a:fld>
            <a:endParaRPr lang="en-US" dirty="0"/>
          </a:p>
        </p:txBody>
      </p:sp>
    </p:spTree>
    <p:extLst>
      <p:ext uri="{BB962C8B-B14F-4D97-AF65-F5344CB8AC3E}">
        <p14:creationId xmlns:p14="http://schemas.microsoft.com/office/powerpoint/2010/main" val="3093782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teacher should help students choose a partner from a different time period group to ensure they are sharing different perspectives. Additionally, if a student wants to work alone, they may. If students struggle to figure out which software to use and record, show them how to use both.</a:t>
            </a:r>
          </a:p>
        </p:txBody>
      </p:sp>
      <p:sp>
        <p:nvSpPr>
          <p:cNvPr id="4" name="Slide Number Placeholder 3"/>
          <p:cNvSpPr>
            <a:spLocks noGrp="1"/>
          </p:cNvSpPr>
          <p:nvPr>
            <p:ph type="sldNum" sz="quarter" idx="5"/>
          </p:nvPr>
        </p:nvSpPr>
        <p:spPr/>
        <p:txBody>
          <a:bodyPr/>
          <a:lstStyle/>
          <a:p>
            <a:fld id="{95E32ACA-1F6C-E24B-A19B-7862C10A0241}" type="slidenum">
              <a:rPr lang="en-US" smtClean="0"/>
              <a:t>12</a:t>
            </a:fld>
            <a:endParaRPr lang="en-US" dirty="0"/>
          </a:p>
        </p:txBody>
      </p:sp>
    </p:spTree>
    <p:extLst>
      <p:ext uri="{BB962C8B-B14F-4D97-AF65-F5344CB8AC3E}">
        <p14:creationId xmlns:p14="http://schemas.microsoft.com/office/powerpoint/2010/main" val="851509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teacher should prompt students to begin looking at the opening source. They should read through the list and be able to point out specific reasons from the source that either surprised them, or do not make sense. The teacher can facilitate understanding by asking the whole class: “Why were some people committed to mental institutions for such ridiculous reasons?” This can begin a discussion of how mental health was not quite understood socially nor scientifically quite yet.</a:t>
            </a:r>
          </a:p>
        </p:txBody>
      </p:sp>
      <p:sp>
        <p:nvSpPr>
          <p:cNvPr id="4" name="Slide Number Placeholder 3"/>
          <p:cNvSpPr>
            <a:spLocks noGrp="1"/>
          </p:cNvSpPr>
          <p:nvPr>
            <p:ph type="sldNum" sz="quarter" idx="5"/>
          </p:nvPr>
        </p:nvSpPr>
        <p:spPr/>
        <p:txBody>
          <a:bodyPr/>
          <a:lstStyle/>
          <a:p>
            <a:fld id="{95E32ACA-1F6C-E24B-A19B-7862C10A0241}" type="slidenum">
              <a:rPr lang="en-US" smtClean="0"/>
              <a:t>3</a:t>
            </a:fld>
            <a:endParaRPr lang="en-US" dirty="0"/>
          </a:p>
        </p:txBody>
      </p:sp>
    </p:spTree>
    <p:extLst>
      <p:ext uri="{BB962C8B-B14F-4D97-AF65-F5344CB8AC3E}">
        <p14:creationId xmlns:p14="http://schemas.microsoft.com/office/powerpoint/2010/main" val="2003887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class size, the teacher will assign specific numbers to each group to designate which time period they will study. If necessary, two groups can be assigned to one time period. The teacher should direct students to get their sources for their specific time period and their guided notes.</a:t>
            </a:r>
          </a:p>
        </p:txBody>
      </p:sp>
      <p:sp>
        <p:nvSpPr>
          <p:cNvPr id="4" name="Slide Number Placeholder 3"/>
          <p:cNvSpPr>
            <a:spLocks noGrp="1"/>
          </p:cNvSpPr>
          <p:nvPr>
            <p:ph type="sldNum" sz="quarter" idx="5"/>
          </p:nvPr>
        </p:nvSpPr>
        <p:spPr/>
        <p:txBody>
          <a:bodyPr/>
          <a:lstStyle/>
          <a:p>
            <a:fld id="{95E32ACA-1F6C-E24B-A19B-7862C10A0241}" type="slidenum">
              <a:rPr lang="en-US" smtClean="0"/>
              <a:t>4</a:t>
            </a:fld>
            <a:endParaRPr lang="en-US" dirty="0"/>
          </a:p>
        </p:txBody>
      </p:sp>
    </p:spTree>
    <p:extLst>
      <p:ext uri="{BB962C8B-B14F-4D97-AF65-F5344CB8AC3E}">
        <p14:creationId xmlns:p14="http://schemas.microsoft.com/office/powerpoint/2010/main" val="2255023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should be given about 15 minutes to read their sources and complete their guided notes. The teacher should leave this up, and begin to circulate the room to ask facilitation questions provided on the LP. Students will begin to present their findings in the jigsaw on the next slide.</a:t>
            </a:r>
          </a:p>
        </p:txBody>
      </p:sp>
      <p:sp>
        <p:nvSpPr>
          <p:cNvPr id="4" name="Slide Number Placeholder 3"/>
          <p:cNvSpPr>
            <a:spLocks noGrp="1"/>
          </p:cNvSpPr>
          <p:nvPr>
            <p:ph type="sldNum" sz="quarter" idx="5"/>
          </p:nvPr>
        </p:nvSpPr>
        <p:spPr/>
        <p:txBody>
          <a:bodyPr/>
          <a:lstStyle/>
          <a:p>
            <a:fld id="{95E32ACA-1F6C-E24B-A19B-7862C10A0241}" type="slidenum">
              <a:rPr lang="en-US" smtClean="0"/>
              <a:t>5</a:t>
            </a:fld>
            <a:endParaRPr lang="en-US" dirty="0"/>
          </a:p>
        </p:txBody>
      </p:sp>
    </p:spTree>
    <p:extLst>
      <p:ext uri="{BB962C8B-B14F-4D97-AF65-F5344CB8AC3E}">
        <p14:creationId xmlns:p14="http://schemas.microsoft.com/office/powerpoint/2010/main" val="2611012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 students from the 1920’s group to discuss the following questions to the class. As they discuss, the teacher can add that O’Reilly’s story was so captivating to the public because she was deemed sane. The stories and livelihoods of people that were institutionalized and deemed insane were largely ignored, however because this woman was sane, she was able to have her story in the newspaper. This ties into how mental illness was viewed at the time, as people with mental health issues or mental disabilities were considered to be subhuman, with the repeated use of the term “madhouse,” “lunatic,” and “diseased mind” we can see the stigma of mental illness through this source specifically. It can also be mentioned that this was right after WWI, during which PTSD and shellshock cases spiked incredibly high.</a:t>
            </a:r>
          </a:p>
        </p:txBody>
      </p:sp>
      <p:sp>
        <p:nvSpPr>
          <p:cNvPr id="4" name="Slide Number Placeholder 3"/>
          <p:cNvSpPr>
            <a:spLocks noGrp="1"/>
          </p:cNvSpPr>
          <p:nvPr>
            <p:ph type="sldNum" sz="quarter" idx="5"/>
          </p:nvPr>
        </p:nvSpPr>
        <p:spPr/>
        <p:txBody>
          <a:bodyPr/>
          <a:lstStyle/>
          <a:p>
            <a:fld id="{95E32ACA-1F6C-E24B-A19B-7862C10A0241}" type="slidenum">
              <a:rPr lang="en-US" smtClean="0"/>
              <a:t>6</a:t>
            </a:fld>
            <a:endParaRPr lang="en-US" dirty="0"/>
          </a:p>
        </p:txBody>
      </p:sp>
    </p:spTree>
    <p:extLst>
      <p:ext uri="{BB962C8B-B14F-4D97-AF65-F5344CB8AC3E}">
        <p14:creationId xmlns:p14="http://schemas.microsoft.com/office/powerpoint/2010/main" val="3805464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 students from the 1930’s group(s) to discuss the following questions. The teacher should emphasize that the experiences of </a:t>
            </a:r>
            <a:r>
              <a:rPr lang="en-US" dirty="0" err="1"/>
              <a:t>Robblett</a:t>
            </a:r>
            <a:r>
              <a:rPr lang="en-US" dirty="0"/>
              <a:t> sound highly similar to common symptoms of depression and anxiety, something that millions of people have to deal with every single day in the US today. Provide the whole class space to discuss the ethics of treatments such as electroshock therapy, lobotomies, insulin comas, and malaria treatments. The teacher can also remind students that the 30’s was during the Great Depression, in which suicide rates were at an all time high in the US.</a:t>
            </a:r>
          </a:p>
        </p:txBody>
      </p:sp>
      <p:sp>
        <p:nvSpPr>
          <p:cNvPr id="4" name="Slide Number Placeholder 3"/>
          <p:cNvSpPr>
            <a:spLocks noGrp="1"/>
          </p:cNvSpPr>
          <p:nvPr>
            <p:ph type="sldNum" sz="quarter" idx="5"/>
          </p:nvPr>
        </p:nvSpPr>
        <p:spPr/>
        <p:txBody>
          <a:bodyPr/>
          <a:lstStyle/>
          <a:p>
            <a:fld id="{95E32ACA-1F6C-E24B-A19B-7862C10A0241}" type="slidenum">
              <a:rPr lang="en-US" smtClean="0"/>
              <a:t>7</a:t>
            </a:fld>
            <a:endParaRPr lang="en-US" dirty="0"/>
          </a:p>
        </p:txBody>
      </p:sp>
    </p:spTree>
    <p:extLst>
      <p:ext uri="{BB962C8B-B14F-4D97-AF65-F5344CB8AC3E}">
        <p14:creationId xmlns:p14="http://schemas.microsoft.com/office/powerpoint/2010/main" val="2772673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 the students from the 1960’s group(s) to discuss the following questions. The group should provide a brief summary of the firsthand account that was given in the source, along with their own thoughts about the conditions people had to endure. Students should be able to make the connection that these institutions sounded and acted as prisons. Why were these places like prisons? Should prisons even be set up like this?</a:t>
            </a:r>
          </a:p>
        </p:txBody>
      </p:sp>
      <p:sp>
        <p:nvSpPr>
          <p:cNvPr id="4" name="Slide Number Placeholder 3"/>
          <p:cNvSpPr>
            <a:spLocks noGrp="1"/>
          </p:cNvSpPr>
          <p:nvPr>
            <p:ph type="sldNum" sz="quarter" idx="5"/>
          </p:nvPr>
        </p:nvSpPr>
        <p:spPr/>
        <p:txBody>
          <a:bodyPr/>
          <a:lstStyle/>
          <a:p>
            <a:fld id="{95E32ACA-1F6C-E24B-A19B-7862C10A0241}" type="slidenum">
              <a:rPr lang="en-US" smtClean="0"/>
              <a:t>8</a:t>
            </a:fld>
            <a:endParaRPr lang="en-US" dirty="0"/>
          </a:p>
        </p:txBody>
      </p:sp>
    </p:spTree>
    <p:extLst>
      <p:ext uri="{BB962C8B-B14F-4D97-AF65-F5344CB8AC3E}">
        <p14:creationId xmlns:p14="http://schemas.microsoft.com/office/powerpoint/2010/main" val="755587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 the students from the Today group(s) to discuss their answers to the following questions. The teacher can also ask students if they feel similarly to what they read in the article, or know someone who does. There may be progress that has been made to help people with mental health issues, however, what else can be done to progress even further? What societal standards, or accessibility issues, hold certain groups of people back from getting the help they deserve?</a:t>
            </a:r>
          </a:p>
        </p:txBody>
      </p:sp>
      <p:sp>
        <p:nvSpPr>
          <p:cNvPr id="4" name="Slide Number Placeholder 3"/>
          <p:cNvSpPr>
            <a:spLocks noGrp="1"/>
          </p:cNvSpPr>
          <p:nvPr>
            <p:ph type="sldNum" sz="quarter" idx="5"/>
          </p:nvPr>
        </p:nvSpPr>
        <p:spPr/>
        <p:txBody>
          <a:bodyPr/>
          <a:lstStyle/>
          <a:p>
            <a:fld id="{95E32ACA-1F6C-E24B-A19B-7862C10A0241}" type="slidenum">
              <a:rPr lang="en-US" smtClean="0"/>
              <a:t>9</a:t>
            </a:fld>
            <a:endParaRPr lang="en-US" dirty="0"/>
          </a:p>
        </p:txBody>
      </p:sp>
    </p:spTree>
    <p:extLst>
      <p:ext uri="{BB962C8B-B14F-4D97-AF65-F5344CB8AC3E}">
        <p14:creationId xmlns:p14="http://schemas.microsoft.com/office/powerpoint/2010/main" val="1636084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connect back to the discussion following the often confusing reasons for people to be institutionalized, the teacher should mention again that people, including scientists, did not have a firm grasp on the intricacies of mental health issues that we do now, leading to the extreme and experimental treatments of the past. These treatments included lobotomy (left) and electroshock therapy (right). Continuing to discuss about ethics of these treatments, the teacher should ask the whole class: Was the treatment of these people ethical? Did the stigma surrounding mental health reinforce the use of these dehumanizing treatments?</a:t>
            </a:r>
          </a:p>
        </p:txBody>
      </p:sp>
      <p:sp>
        <p:nvSpPr>
          <p:cNvPr id="4" name="Slide Number Placeholder 3"/>
          <p:cNvSpPr>
            <a:spLocks noGrp="1"/>
          </p:cNvSpPr>
          <p:nvPr>
            <p:ph type="sldNum" sz="quarter" idx="5"/>
          </p:nvPr>
        </p:nvSpPr>
        <p:spPr/>
        <p:txBody>
          <a:bodyPr/>
          <a:lstStyle/>
          <a:p>
            <a:fld id="{95E32ACA-1F6C-E24B-A19B-7862C10A0241}" type="slidenum">
              <a:rPr lang="en-US" smtClean="0"/>
              <a:t>10</a:t>
            </a:fld>
            <a:endParaRPr lang="en-US" dirty="0"/>
          </a:p>
        </p:txBody>
      </p:sp>
    </p:spTree>
    <p:extLst>
      <p:ext uri="{BB962C8B-B14F-4D97-AF65-F5344CB8AC3E}">
        <p14:creationId xmlns:p14="http://schemas.microsoft.com/office/powerpoint/2010/main" val="41060118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178219-E5BF-A64A-82E8-ABA59C0CE8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709" b="4171"/>
          <a:stretch/>
        </p:blipFill>
        <p:spPr>
          <a:xfrm>
            <a:off x="331382" y="299399"/>
            <a:ext cx="11558685" cy="5856074"/>
          </a:xfrm>
          <a:prstGeom prst="rect">
            <a:avLst/>
          </a:prstGeom>
        </p:spPr>
      </p:pic>
      <p:sp>
        <p:nvSpPr>
          <p:cNvPr id="3" name="Right Triangle 2">
            <a:extLst>
              <a:ext uri="{FF2B5EF4-FFF2-40B4-BE49-F238E27FC236}">
                <a16:creationId xmlns:a16="http://schemas.microsoft.com/office/drawing/2014/main" id="{E586D31C-8A43-0D47-BB0C-28C1512C8475}"/>
              </a:ext>
            </a:extLst>
          </p:cNvPr>
          <p:cNvSpPr/>
          <p:nvPr userDrawn="1"/>
        </p:nvSpPr>
        <p:spPr>
          <a:xfrm rot="16200000">
            <a:off x="11277600" y="5401734"/>
            <a:ext cx="914400" cy="91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81B05AD6-2DC2-DA41-B66C-2FA9D4CFB750}"/>
              </a:ext>
            </a:extLst>
          </p:cNvPr>
          <p:cNvSpPr/>
          <p:nvPr userDrawn="1"/>
        </p:nvSpPr>
        <p:spPr>
          <a:xfrm rot="16200000" flipH="1" flipV="1">
            <a:off x="468993" y="186960"/>
            <a:ext cx="5898201" cy="6123080"/>
          </a:xfrm>
          <a:prstGeom prst="rtTriangle">
            <a:avLst/>
          </a:prstGeom>
          <a:gradFill flip="none" rotWithShape="1">
            <a:gsLst>
              <a:gs pos="40000">
                <a:schemeClr val="bg1">
                  <a:lumMod val="75000"/>
                  <a:alpha val="0"/>
                </a:schemeClr>
              </a:gs>
              <a:gs pos="11000">
                <a:schemeClr val="tx1">
                  <a:alpha val="36000"/>
                </a:scheme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39E4B38-E7FA-F340-A967-28F6B285E1F4}"/>
              </a:ext>
            </a:extLst>
          </p:cNvPr>
          <p:cNvSpPr>
            <a:spLocks noGrp="1"/>
          </p:cNvSpPr>
          <p:nvPr>
            <p:ph type="title" hasCustomPrompt="1"/>
          </p:nvPr>
        </p:nvSpPr>
        <p:spPr>
          <a:xfrm>
            <a:off x="317364" y="2755900"/>
            <a:ext cx="10960236" cy="833961"/>
          </a:xfrm>
          <a:prstGeom prst="rect">
            <a:avLst/>
          </a:prstGeom>
          <a:solidFill>
            <a:srgbClr val="C00000">
              <a:alpha val="90000"/>
            </a:srgbClr>
          </a:solidFill>
        </p:spPr>
        <p:txBody>
          <a:bodyPr anchor="ctr">
            <a:noAutofit/>
          </a:bodyPr>
          <a:lstStyle>
            <a:lvl1pPr>
              <a:lnSpc>
                <a:spcPct val="100000"/>
              </a:lnSpc>
              <a:defRPr sz="3600" b="1" i="0" spc="300">
                <a:solidFill>
                  <a:schemeClr val="bg1"/>
                </a:solidFill>
                <a:latin typeface="Arial" panose="020B0604020202020204" pitchFamily="34" charset="0"/>
                <a:cs typeface="Arial" panose="020B0604020202020204" pitchFamily="34" charset="0"/>
              </a:defRPr>
            </a:lvl1pPr>
          </a:lstStyle>
          <a:p>
            <a:r>
              <a:rPr lang="en-US" dirty="0"/>
              <a:t>   TITLE</a:t>
            </a:r>
          </a:p>
        </p:txBody>
      </p:sp>
      <p:sp>
        <p:nvSpPr>
          <p:cNvPr id="9" name="Slide Number Placeholder 5">
            <a:extLst>
              <a:ext uri="{FF2B5EF4-FFF2-40B4-BE49-F238E27FC236}">
                <a16:creationId xmlns:a16="http://schemas.microsoft.com/office/drawing/2014/main" id="{7157154D-A604-904E-B4F0-D7E33B786C87}"/>
              </a:ext>
            </a:extLst>
          </p:cNvPr>
          <p:cNvSpPr>
            <a:spLocks noGrp="1"/>
          </p:cNvSpPr>
          <p:nvPr>
            <p:ph type="sldNum" sz="quarter" idx="4"/>
          </p:nvPr>
        </p:nvSpPr>
        <p:spPr>
          <a:xfrm>
            <a:off x="11633057" y="5918105"/>
            <a:ext cx="558942" cy="349250"/>
          </a:xfrm>
          <a:prstGeom prst="rect">
            <a:avLst/>
          </a:prstGeom>
        </p:spPr>
        <p:txBody>
          <a:bodyPr anchor="b"/>
          <a:lstStyle>
            <a:lvl1pPr algn="l">
              <a:defRPr sz="1050" b="0" i="0">
                <a:solidFill>
                  <a:schemeClr val="tx1">
                    <a:lumMod val="65000"/>
                    <a:lumOff val="35000"/>
                  </a:schemeClr>
                </a:solidFill>
                <a:latin typeface="Proxima Nova" panose="02000506030000020004" pitchFamily="2" charset="0"/>
              </a:defRPr>
            </a:lvl1pPr>
          </a:lstStyle>
          <a:p>
            <a:fld id="{0DBAA714-CBDA-6B46-A573-1662C7FF6AC9}" type="slidenum">
              <a:rPr lang="en-US" smtClean="0"/>
              <a:pPr/>
              <a:t>‹#›</a:t>
            </a:fld>
            <a:endParaRPr lang="en-US" dirty="0"/>
          </a:p>
        </p:txBody>
      </p:sp>
    </p:spTree>
    <p:extLst>
      <p:ext uri="{BB962C8B-B14F-4D97-AF65-F5344CB8AC3E}">
        <p14:creationId xmlns:p14="http://schemas.microsoft.com/office/powerpoint/2010/main" val="150692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F5F1D34F-43A5-E24F-AAE3-AD4D8DA551AE}"/>
              </a:ext>
            </a:extLst>
          </p:cNvPr>
          <p:cNvSpPr/>
          <p:nvPr userDrawn="1"/>
        </p:nvSpPr>
        <p:spPr>
          <a:xfrm rot="16200000" flipH="1" flipV="1">
            <a:off x="2410460" y="-1816100"/>
            <a:ext cx="5923281" cy="10104122"/>
          </a:xfrm>
          <a:prstGeom prst="rtTriangle">
            <a:avLst/>
          </a:prstGeom>
          <a:gradFill flip="none" rotWithShape="1">
            <a:gsLst>
              <a:gs pos="100000">
                <a:schemeClr val="bg1">
                  <a:alpha val="0"/>
                  <a:lumMod val="0"/>
                  <a:lumOff val="100000"/>
                </a:schemeClr>
              </a:gs>
              <a:gs pos="0">
                <a:srgbClr val="ACAEAE">
                  <a:alpha val="10000"/>
                </a:srgb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698D5192-E73F-644F-A443-84B8CB9033F3}"/>
              </a:ext>
            </a:extLst>
          </p:cNvPr>
          <p:cNvSpPr>
            <a:spLocks noGrp="1"/>
          </p:cNvSpPr>
          <p:nvPr>
            <p:ph idx="10"/>
          </p:nvPr>
        </p:nvSpPr>
        <p:spPr>
          <a:xfrm>
            <a:off x="6315075" y="1945072"/>
            <a:ext cx="5314950" cy="3831259"/>
          </a:xfrm>
          <a:prstGeom prst="rect">
            <a:avLst/>
          </a:prstGeom>
        </p:spPr>
        <p:txBody>
          <a:bodyPr/>
          <a:lstStyle>
            <a:lvl1pPr>
              <a:buClr>
                <a:srgbClr val="C00000"/>
              </a:buClr>
              <a:defRPr b="1" i="0">
                <a:solidFill>
                  <a:schemeClr val="tx1">
                    <a:lumMod val="65000"/>
                    <a:lumOff val="35000"/>
                  </a:schemeClr>
                </a:solidFill>
                <a:latin typeface="Arial" panose="020B0604020202020204" pitchFamily="34" charset="0"/>
                <a:cs typeface="Arial" panose="020B0604020202020204" pitchFamily="34" charset="0"/>
              </a:defRPr>
            </a:lvl1pPr>
            <a:lvl2pPr marL="582613" indent="-233363">
              <a:buClr>
                <a:srgbClr val="C00000"/>
              </a:buClr>
              <a:tabLst/>
              <a:defRPr b="0" i="0">
                <a:solidFill>
                  <a:schemeClr val="tx1">
                    <a:lumMod val="65000"/>
                    <a:lumOff val="35000"/>
                  </a:schemeClr>
                </a:solidFill>
                <a:latin typeface="Arial" panose="020B0604020202020204" pitchFamily="34" charset="0"/>
                <a:cs typeface="Arial" panose="020B0604020202020204" pitchFamily="34" charset="0"/>
              </a:defRPr>
            </a:lvl2pPr>
            <a:lvl3pPr marL="1036638" indent="-233363">
              <a:buClr>
                <a:srgbClr val="C00000"/>
              </a:buClr>
              <a:tabLst/>
              <a:defRPr b="0" i="0">
                <a:solidFill>
                  <a:schemeClr val="tx1">
                    <a:lumMod val="65000"/>
                    <a:lumOff val="35000"/>
                  </a:schemeClr>
                </a:solidFill>
                <a:latin typeface="Arial" panose="020B0604020202020204" pitchFamily="34" charset="0"/>
                <a:cs typeface="Arial" panose="020B0604020202020204" pitchFamily="34" charset="0"/>
              </a:defRPr>
            </a:lvl3pPr>
            <a:lvl4pPr marL="1489075" indent="-219075">
              <a:buClr>
                <a:srgbClr val="C00000"/>
              </a:buClr>
              <a:tabLst/>
              <a:defRPr b="0" i="0">
                <a:solidFill>
                  <a:schemeClr val="tx1">
                    <a:lumMod val="65000"/>
                    <a:lumOff val="35000"/>
                  </a:schemeClr>
                </a:solidFill>
                <a:latin typeface="Arial" panose="020B0604020202020204" pitchFamily="34" charset="0"/>
                <a:cs typeface="Arial" panose="020B0604020202020204" pitchFamily="34" charset="0"/>
              </a:defRPr>
            </a:lvl4pPr>
            <a:lvl5pPr marL="1943100" indent="-220663">
              <a:buClr>
                <a:srgbClr val="C00000"/>
              </a:buClr>
              <a:tabLst/>
              <a:defRPr b="0" i="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a:extLst>
              <a:ext uri="{FF2B5EF4-FFF2-40B4-BE49-F238E27FC236}">
                <a16:creationId xmlns:a16="http://schemas.microsoft.com/office/drawing/2014/main" id="{1DD84175-D0B2-7940-8480-8396F6D85414}"/>
              </a:ext>
            </a:extLst>
          </p:cNvPr>
          <p:cNvSpPr>
            <a:spLocks noGrp="1"/>
          </p:cNvSpPr>
          <p:nvPr>
            <p:ph type="title" hasCustomPrompt="1"/>
          </p:nvPr>
        </p:nvSpPr>
        <p:spPr>
          <a:xfrm>
            <a:off x="6315075" y="274320"/>
            <a:ext cx="5317982" cy="1135791"/>
          </a:xfrm>
          <a:prstGeom prst="rect">
            <a:avLst/>
          </a:prstGeom>
        </p:spPr>
        <p:txBody>
          <a:bodyPr vert="horz" lIns="91440" tIns="45720" rIns="91440" bIns="45720" rtlCol="0" anchor="b">
            <a:noAutofit/>
          </a:bodyPr>
          <a:lstStyle>
            <a:lvl1pPr>
              <a:lnSpc>
                <a:spcPct val="90000"/>
              </a:lnSpc>
              <a:defRPr/>
            </a:lvl1pPr>
          </a:lstStyle>
          <a:p>
            <a:r>
              <a:rPr lang="en-US" dirty="0"/>
              <a:t>TITLE</a:t>
            </a:r>
          </a:p>
        </p:txBody>
      </p:sp>
      <p:cxnSp>
        <p:nvCxnSpPr>
          <p:cNvPr id="14" name="Straight Connector 13">
            <a:extLst>
              <a:ext uri="{FF2B5EF4-FFF2-40B4-BE49-F238E27FC236}">
                <a16:creationId xmlns:a16="http://schemas.microsoft.com/office/drawing/2014/main" id="{0AE770CA-C346-6143-91C5-DD6F3E52FBDD}"/>
              </a:ext>
            </a:extLst>
          </p:cNvPr>
          <p:cNvCxnSpPr>
            <a:cxnSpLocks/>
          </p:cNvCxnSpPr>
          <p:nvPr userDrawn="1"/>
        </p:nvCxnSpPr>
        <p:spPr>
          <a:xfrm>
            <a:off x="6418663" y="1410111"/>
            <a:ext cx="76254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C2BA6E6E-5BB4-984F-8ADD-AEBB32795E41}"/>
              </a:ext>
            </a:extLst>
          </p:cNvPr>
          <p:cNvSpPr>
            <a:spLocks noGrp="1"/>
          </p:cNvSpPr>
          <p:nvPr>
            <p:ph type="sldNum" sz="quarter" idx="4"/>
          </p:nvPr>
        </p:nvSpPr>
        <p:spPr>
          <a:xfrm>
            <a:off x="11633057" y="5918105"/>
            <a:ext cx="558942" cy="349250"/>
          </a:xfrm>
          <a:prstGeom prst="rect">
            <a:avLst/>
          </a:prstGeom>
        </p:spPr>
        <p:txBody>
          <a:bodyPr anchor="b"/>
          <a:lstStyle>
            <a:lvl1pPr algn="l">
              <a:defRPr sz="1050" b="0" i="0">
                <a:solidFill>
                  <a:schemeClr val="tx1">
                    <a:lumMod val="65000"/>
                    <a:lumOff val="35000"/>
                  </a:schemeClr>
                </a:solidFill>
                <a:latin typeface="Proxima Nova" panose="02000506030000020004" pitchFamily="2" charset="0"/>
              </a:defRPr>
            </a:lvl1pPr>
          </a:lstStyle>
          <a:p>
            <a:fld id="{0DBAA714-CBDA-6B46-A573-1662C7FF6AC9}" type="slidenum">
              <a:rPr lang="en-US" smtClean="0"/>
              <a:pPr/>
              <a:t>‹#›</a:t>
            </a:fld>
            <a:endParaRPr lang="en-US" dirty="0"/>
          </a:p>
        </p:txBody>
      </p:sp>
      <p:sp>
        <p:nvSpPr>
          <p:cNvPr id="7" name="Text Placeholder 3">
            <a:extLst>
              <a:ext uri="{FF2B5EF4-FFF2-40B4-BE49-F238E27FC236}">
                <a16:creationId xmlns:a16="http://schemas.microsoft.com/office/drawing/2014/main" id="{33A70152-A999-0A46-B6E2-9401E63C046F}"/>
              </a:ext>
            </a:extLst>
          </p:cNvPr>
          <p:cNvSpPr>
            <a:spLocks noGrp="1"/>
          </p:cNvSpPr>
          <p:nvPr>
            <p:ph type="body" sz="quarter" idx="11" hasCustomPrompt="1"/>
          </p:nvPr>
        </p:nvSpPr>
        <p:spPr>
          <a:xfrm>
            <a:off x="6315074" y="499908"/>
            <a:ext cx="5317982" cy="412750"/>
          </a:xfrm>
        </p:spPr>
        <p:txBody>
          <a:bodyPr>
            <a:noAutofit/>
          </a:bodyPr>
          <a:lstStyle>
            <a:lvl1pPr marL="0" indent="0">
              <a:buNone/>
              <a:defRPr sz="1800" b="0"/>
            </a:lvl1pPr>
          </a:lstStyle>
          <a:p>
            <a:pPr lvl="0"/>
            <a:r>
              <a:rPr lang="en-US" dirty="0"/>
              <a:t>SECTION</a:t>
            </a:r>
          </a:p>
        </p:txBody>
      </p:sp>
    </p:spTree>
    <p:extLst>
      <p:ext uri="{BB962C8B-B14F-4D97-AF65-F5344CB8AC3E}">
        <p14:creationId xmlns:p14="http://schemas.microsoft.com/office/powerpoint/2010/main" val="737473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58D92499-B91F-6343-96EB-53DC9692E060}"/>
              </a:ext>
            </a:extLst>
          </p:cNvPr>
          <p:cNvSpPr/>
          <p:nvPr userDrawn="1"/>
        </p:nvSpPr>
        <p:spPr>
          <a:xfrm rot="16200000" flipH="1" flipV="1">
            <a:off x="2410460" y="-1816100"/>
            <a:ext cx="5923281" cy="10104122"/>
          </a:xfrm>
          <a:prstGeom prst="rtTriangle">
            <a:avLst/>
          </a:prstGeom>
          <a:gradFill flip="none" rotWithShape="1">
            <a:gsLst>
              <a:gs pos="100000">
                <a:schemeClr val="bg1">
                  <a:alpha val="0"/>
                  <a:lumMod val="0"/>
                  <a:lumOff val="100000"/>
                </a:schemeClr>
              </a:gs>
              <a:gs pos="0">
                <a:srgbClr val="ACAEAE">
                  <a:alpha val="10000"/>
                </a:srgb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7A65823D-34F9-7646-9B2E-A44B52DCC641}"/>
              </a:ext>
            </a:extLst>
          </p:cNvPr>
          <p:cNvSpPr>
            <a:spLocks noGrp="1"/>
          </p:cNvSpPr>
          <p:nvPr>
            <p:ph idx="10"/>
          </p:nvPr>
        </p:nvSpPr>
        <p:spPr>
          <a:xfrm>
            <a:off x="6315075" y="1945072"/>
            <a:ext cx="5314950" cy="3831259"/>
          </a:xfrm>
          <a:prstGeom prst="rect">
            <a:avLst/>
          </a:prstGeom>
        </p:spPr>
        <p:txBody>
          <a:bodyPr/>
          <a:lstStyle>
            <a:lvl1pPr>
              <a:buClr>
                <a:srgbClr val="C00000"/>
              </a:buClr>
              <a:defRPr b="1" i="0">
                <a:solidFill>
                  <a:schemeClr val="tx1">
                    <a:lumMod val="65000"/>
                    <a:lumOff val="35000"/>
                  </a:schemeClr>
                </a:solidFill>
                <a:latin typeface="Arial" panose="020B0604020202020204" pitchFamily="34" charset="0"/>
                <a:cs typeface="Arial" panose="020B0604020202020204" pitchFamily="34" charset="0"/>
              </a:defRPr>
            </a:lvl1pPr>
            <a:lvl2pPr marL="582613" indent="-233363">
              <a:buClr>
                <a:srgbClr val="C00000"/>
              </a:buClr>
              <a:tabLst/>
              <a:defRPr b="0" i="0">
                <a:solidFill>
                  <a:schemeClr val="tx1">
                    <a:lumMod val="65000"/>
                    <a:lumOff val="35000"/>
                  </a:schemeClr>
                </a:solidFill>
                <a:latin typeface="Arial" panose="020B0604020202020204" pitchFamily="34" charset="0"/>
                <a:cs typeface="Arial" panose="020B0604020202020204" pitchFamily="34" charset="0"/>
              </a:defRPr>
            </a:lvl2pPr>
            <a:lvl3pPr marL="1036638" indent="-233363">
              <a:buClr>
                <a:srgbClr val="C00000"/>
              </a:buClr>
              <a:tabLst/>
              <a:defRPr b="0" i="0">
                <a:solidFill>
                  <a:schemeClr val="tx1">
                    <a:lumMod val="65000"/>
                    <a:lumOff val="35000"/>
                  </a:schemeClr>
                </a:solidFill>
                <a:latin typeface="Arial" panose="020B0604020202020204" pitchFamily="34" charset="0"/>
                <a:cs typeface="Arial" panose="020B0604020202020204" pitchFamily="34" charset="0"/>
              </a:defRPr>
            </a:lvl3pPr>
            <a:lvl4pPr marL="1489075" indent="-219075">
              <a:buClr>
                <a:srgbClr val="C00000"/>
              </a:buClr>
              <a:tabLst/>
              <a:defRPr b="0" i="0">
                <a:solidFill>
                  <a:schemeClr val="tx1">
                    <a:lumMod val="65000"/>
                    <a:lumOff val="35000"/>
                  </a:schemeClr>
                </a:solidFill>
                <a:latin typeface="Arial" panose="020B0604020202020204" pitchFamily="34" charset="0"/>
                <a:cs typeface="Arial" panose="020B0604020202020204" pitchFamily="34" charset="0"/>
              </a:defRPr>
            </a:lvl4pPr>
            <a:lvl5pPr marL="1943100" indent="-220663">
              <a:buClr>
                <a:srgbClr val="C00000"/>
              </a:buClr>
              <a:tabLst/>
              <a:defRPr b="0" i="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a:extLst>
              <a:ext uri="{FF2B5EF4-FFF2-40B4-BE49-F238E27FC236}">
                <a16:creationId xmlns:a16="http://schemas.microsoft.com/office/drawing/2014/main" id="{02D94D28-922C-5B41-8E0F-A4B52789DF1F}"/>
              </a:ext>
            </a:extLst>
          </p:cNvPr>
          <p:cNvSpPr>
            <a:spLocks noGrp="1"/>
          </p:cNvSpPr>
          <p:nvPr>
            <p:ph type="title" hasCustomPrompt="1"/>
          </p:nvPr>
        </p:nvSpPr>
        <p:spPr>
          <a:xfrm>
            <a:off x="688872" y="274320"/>
            <a:ext cx="10944185" cy="1135791"/>
          </a:xfrm>
          <a:prstGeom prst="rect">
            <a:avLst/>
          </a:prstGeom>
        </p:spPr>
        <p:txBody>
          <a:bodyPr vert="horz" lIns="91440" tIns="45720" rIns="91440" bIns="45720" rtlCol="0" anchor="b">
            <a:noAutofit/>
          </a:bodyPr>
          <a:lstStyle/>
          <a:p>
            <a:r>
              <a:rPr lang="en-US" dirty="0"/>
              <a:t>TITLE</a:t>
            </a:r>
          </a:p>
        </p:txBody>
      </p:sp>
      <p:cxnSp>
        <p:nvCxnSpPr>
          <p:cNvPr id="13" name="Straight Connector 12">
            <a:extLst>
              <a:ext uri="{FF2B5EF4-FFF2-40B4-BE49-F238E27FC236}">
                <a16:creationId xmlns:a16="http://schemas.microsoft.com/office/drawing/2014/main" id="{BA1A7C90-A8F9-A145-ADCB-62BC8B0891CE}"/>
              </a:ext>
            </a:extLst>
          </p:cNvPr>
          <p:cNvCxnSpPr>
            <a:cxnSpLocks/>
          </p:cNvCxnSpPr>
          <p:nvPr userDrawn="1"/>
        </p:nvCxnSpPr>
        <p:spPr>
          <a:xfrm>
            <a:off x="832114" y="1380621"/>
            <a:ext cx="76254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61EE02FE-FDD3-5C4D-B297-DBB4D85CB185}"/>
              </a:ext>
            </a:extLst>
          </p:cNvPr>
          <p:cNvSpPr>
            <a:spLocks noGrp="1"/>
          </p:cNvSpPr>
          <p:nvPr>
            <p:ph type="sldNum" sz="quarter" idx="4"/>
          </p:nvPr>
        </p:nvSpPr>
        <p:spPr>
          <a:xfrm>
            <a:off x="11633057" y="5918105"/>
            <a:ext cx="558942" cy="349250"/>
          </a:xfrm>
          <a:prstGeom prst="rect">
            <a:avLst/>
          </a:prstGeom>
        </p:spPr>
        <p:txBody>
          <a:bodyPr anchor="b"/>
          <a:lstStyle>
            <a:lvl1pPr algn="l">
              <a:defRPr sz="1050" b="0" i="0">
                <a:solidFill>
                  <a:schemeClr val="tx1">
                    <a:lumMod val="65000"/>
                    <a:lumOff val="35000"/>
                  </a:schemeClr>
                </a:solidFill>
                <a:latin typeface="Proxima Nova" panose="02000506030000020004" pitchFamily="2" charset="0"/>
              </a:defRPr>
            </a:lvl1pPr>
          </a:lstStyle>
          <a:p>
            <a:fld id="{0DBAA714-CBDA-6B46-A573-1662C7FF6AC9}" type="slidenum">
              <a:rPr lang="en-US" smtClean="0"/>
              <a:pPr/>
              <a:t>‹#›</a:t>
            </a:fld>
            <a:endParaRPr lang="en-US" dirty="0"/>
          </a:p>
        </p:txBody>
      </p:sp>
      <p:sp>
        <p:nvSpPr>
          <p:cNvPr id="8" name="Text Placeholder 3">
            <a:extLst>
              <a:ext uri="{FF2B5EF4-FFF2-40B4-BE49-F238E27FC236}">
                <a16:creationId xmlns:a16="http://schemas.microsoft.com/office/drawing/2014/main" id="{ACA50104-C32C-1444-9D94-A790A9F24E00}"/>
              </a:ext>
            </a:extLst>
          </p:cNvPr>
          <p:cNvSpPr>
            <a:spLocks noGrp="1"/>
          </p:cNvSpPr>
          <p:nvPr>
            <p:ph type="body" sz="quarter" idx="11" hasCustomPrompt="1"/>
          </p:nvPr>
        </p:nvSpPr>
        <p:spPr>
          <a:xfrm>
            <a:off x="688871" y="499908"/>
            <a:ext cx="10944185" cy="412750"/>
          </a:xfrm>
        </p:spPr>
        <p:txBody>
          <a:bodyPr>
            <a:noAutofit/>
          </a:bodyPr>
          <a:lstStyle>
            <a:lvl1pPr marL="0" indent="0">
              <a:buNone/>
              <a:defRPr sz="1800" b="0"/>
            </a:lvl1pPr>
          </a:lstStyle>
          <a:p>
            <a:pPr lvl="0"/>
            <a:r>
              <a:rPr lang="en-US" dirty="0"/>
              <a:t>SECTION</a:t>
            </a:r>
          </a:p>
        </p:txBody>
      </p:sp>
    </p:spTree>
    <p:extLst>
      <p:ext uri="{BB962C8B-B14F-4D97-AF65-F5344CB8AC3E}">
        <p14:creationId xmlns:p14="http://schemas.microsoft.com/office/powerpoint/2010/main" val="3591164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BBECFD9E-5DB7-CA4C-A0FE-101E53F2D7D7}"/>
              </a:ext>
            </a:extLst>
          </p:cNvPr>
          <p:cNvSpPr/>
          <p:nvPr userDrawn="1"/>
        </p:nvSpPr>
        <p:spPr>
          <a:xfrm rot="16200000" flipH="1" flipV="1">
            <a:off x="2410460" y="-1816100"/>
            <a:ext cx="5923281" cy="10104122"/>
          </a:xfrm>
          <a:prstGeom prst="rtTriangle">
            <a:avLst/>
          </a:prstGeom>
          <a:gradFill flip="none" rotWithShape="1">
            <a:gsLst>
              <a:gs pos="100000">
                <a:schemeClr val="bg1">
                  <a:alpha val="0"/>
                  <a:lumMod val="0"/>
                  <a:lumOff val="100000"/>
                </a:schemeClr>
              </a:gs>
              <a:gs pos="0">
                <a:srgbClr val="ACAEAE">
                  <a:alpha val="10000"/>
                </a:srgb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901EEFE9-6D4A-1B4F-A691-F163B48FF2A8}"/>
              </a:ext>
            </a:extLst>
          </p:cNvPr>
          <p:cNvCxnSpPr>
            <a:cxnSpLocks/>
          </p:cNvCxnSpPr>
          <p:nvPr userDrawn="1"/>
        </p:nvCxnSpPr>
        <p:spPr>
          <a:xfrm>
            <a:off x="832114" y="1380621"/>
            <a:ext cx="76254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itle Placeholder 1">
            <a:extLst>
              <a:ext uri="{FF2B5EF4-FFF2-40B4-BE49-F238E27FC236}">
                <a16:creationId xmlns:a16="http://schemas.microsoft.com/office/drawing/2014/main" id="{ACAF8A9D-2BC0-7548-9550-E4B50C459CBC}"/>
              </a:ext>
            </a:extLst>
          </p:cNvPr>
          <p:cNvSpPr>
            <a:spLocks noGrp="1"/>
          </p:cNvSpPr>
          <p:nvPr>
            <p:ph type="title" hasCustomPrompt="1"/>
          </p:nvPr>
        </p:nvSpPr>
        <p:spPr>
          <a:xfrm>
            <a:off x="688872" y="274320"/>
            <a:ext cx="10944185" cy="1135791"/>
          </a:xfrm>
          <a:prstGeom prst="rect">
            <a:avLst/>
          </a:prstGeom>
        </p:spPr>
        <p:txBody>
          <a:bodyPr vert="horz" lIns="91440" tIns="45720" rIns="91440" bIns="45720" rtlCol="0" anchor="b">
            <a:noAutofit/>
          </a:bodyPr>
          <a:lstStyle/>
          <a:p>
            <a:r>
              <a:rPr lang="en-US" dirty="0"/>
              <a:t>TITLE</a:t>
            </a:r>
          </a:p>
        </p:txBody>
      </p:sp>
      <p:sp>
        <p:nvSpPr>
          <p:cNvPr id="8" name="Slide Number Placeholder 5">
            <a:extLst>
              <a:ext uri="{FF2B5EF4-FFF2-40B4-BE49-F238E27FC236}">
                <a16:creationId xmlns:a16="http://schemas.microsoft.com/office/drawing/2014/main" id="{E5DE91B4-3769-C84A-BF8C-37763B5B629F}"/>
              </a:ext>
            </a:extLst>
          </p:cNvPr>
          <p:cNvSpPr>
            <a:spLocks noGrp="1"/>
          </p:cNvSpPr>
          <p:nvPr>
            <p:ph type="sldNum" sz="quarter" idx="4"/>
          </p:nvPr>
        </p:nvSpPr>
        <p:spPr>
          <a:xfrm>
            <a:off x="11633057" y="5918105"/>
            <a:ext cx="558942" cy="349250"/>
          </a:xfrm>
          <a:prstGeom prst="rect">
            <a:avLst/>
          </a:prstGeom>
        </p:spPr>
        <p:txBody>
          <a:bodyPr anchor="b"/>
          <a:lstStyle>
            <a:lvl1pPr algn="l">
              <a:defRPr sz="1050" b="0" i="0">
                <a:solidFill>
                  <a:schemeClr val="tx1">
                    <a:lumMod val="65000"/>
                    <a:lumOff val="35000"/>
                  </a:schemeClr>
                </a:solidFill>
                <a:latin typeface="Proxima Nova" panose="02000506030000020004" pitchFamily="2" charset="0"/>
              </a:defRPr>
            </a:lvl1pPr>
          </a:lstStyle>
          <a:p>
            <a:fld id="{0DBAA714-CBDA-6B46-A573-1662C7FF6AC9}" type="slidenum">
              <a:rPr lang="en-US" smtClean="0"/>
              <a:pPr/>
              <a:t>‹#›</a:t>
            </a:fld>
            <a:endParaRPr lang="en-US" dirty="0"/>
          </a:p>
        </p:txBody>
      </p:sp>
      <p:sp>
        <p:nvSpPr>
          <p:cNvPr id="9" name="Text Placeholder 3">
            <a:extLst>
              <a:ext uri="{FF2B5EF4-FFF2-40B4-BE49-F238E27FC236}">
                <a16:creationId xmlns:a16="http://schemas.microsoft.com/office/drawing/2014/main" id="{6F80999D-A405-F740-9262-3380149BAB4F}"/>
              </a:ext>
            </a:extLst>
          </p:cNvPr>
          <p:cNvSpPr>
            <a:spLocks noGrp="1"/>
          </p:cNvSpPr>
          <p:nvPr>
            <p:ph type="body" sz="quarter" idx="11" hasCustomPrompt="1"/>
          </p:nvPr>
        </p:nvSpPr>
        <p:spPr>
          <a:xfrm>
            <a:off x="688871" y="499908"/>
            <a:ext cx="10944185" cy="412750"/>
          </a:xfrm>
        </p:spPr>
        <p:txBody>
          <a:bodyPr>
            <a:noAutofit/>
          </a:bodyPr>
          <a:lstStyle>
            <a:lvl1pPr marL="0" indent="0">
              <a:buNone/>
              <a:defRPr sz="1800" b="0"/>
            </a:lvl1pPr>
          </a:lstStyle>
          <a:p>
            <a:pPr lvl="0"/>
            <a:r>
              <a:rPr lang="en-US" dirty="0"/>
              <a:t>SECTION</a:t>
            </a:r>
          </a:p>
        </p:txBody>
      </p:sp>
    </p:spTree>
    <p:extLst>
      <p:ext uri="{BB962C8B-B14F-4D97-AF65-F5344CB8AC3E}">
        <p14:creationId xmlns:p14="http://schemas.microsoft.com/office/powerpoint/2010/main" val="3367487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5420BDC-AD36-B44D-8373-C41F1F0B54C4}"/>
              </a:ext>
            </a:extLst>
          </p:cNvPr>
          <p:cNvSpPr>
            <a:spLocks noGrp="1"/>
          </p:cNvSpPr>
          <p:nvPr>
            <p:ph idx="10"/>
          </p:nvPr>
        </p:nvSpPr>
        <p:spPr>
          <a:xfrm>
            <a:off x="5036024" y="862149"/>
            <a:ext cx="6594001" cy="4914183"/>
          </a:xfrm>
          <a:prstGeom prst="rect">
            <a:avLst/>
          </a:prstGeom>
        </p:spPr>
        <p:txBody>
          <a:bodyPr/>
          <a:lstStyle>
            <a:lvl1pPr>
              <a:buClr>
                <a:srgbClr val="C00000"/>
              </a:buClr>
              <a:defRPr b="1" i="0">
                <a:solidFill>
                  <a:schemeClr val="tx1">
                    <a:lumMod val="65000"/>
                    <a:lumOff val="35000"/>
                  </a:schemeClr>
                </a:solidFill>
                <a:latin typeface="Proxima Nova Semibold" panose="02000506030000020004" pitchFamily="2" charset="0"/>
              </a:defRPr>
            </a:lvl1pPr>
            <a:lvl2pPr marL="582613" indent="-233363">
              <a:buClr>
                <a:srgbClr val="C00000"/>
              </a:buClr>
              <a:tabLst/>
              <a:defRPr b="0" i="0">
                <a:solidFill>
                  <a:schemeClr val="tx1">
                    <a:lumMod val="65000"/>
                    <a:lumOff val="35000"/>
                  </a:schemeClr>
                </a:solidFill>
                <a:latin typeface="Proxima Nova" panose="02000506030000020004" pitchFamily="2" charset="0"/>
              </a:defRPr>
            </a:lvl2pPr>
            <a:lvl3pPr marL="1036638" indent="-233363">
              <a:buClr>
                <a:srgbClr val="C00000"/>
              </a:buClr>
              <a:tabLst/>
              <a:defRPr b="0" i="0">
                <a:solidFill>
                  <a:schemeClr val="tx1">
                    <a:lumMod val="65000"/>
                    <a:lumOff val="35000"/>
                  </a:schemeClr>
                </a:solidFill>
                <a:latin typeface="Proxima Nova" panose="02000506030000020004" pitchFamily="2" charset="0"/>
              </a:defRPr>
            </a:lvl3pPr>
            <a:lvl4pPr marL="1489075" indent="-219075">
              <a:buClr>
                <a:srgbClr val="C00000"/>
              </a:buClr>
              <a:tabLst/>
              <a:defRPr b="0" i="0">
                <a:solidFill>
                  <a:schemeClr val="tx1">
                    <a:lumMod val="65000"/>
                    <a:lumOff val="35000"/>
                  </a:schemeClr>
                </a:solidFill>
                <a:latin typeface="Proxima Nova" panose="02000506030000020004" pitchFamily="2" charset="0"/>
              </a:defRPr>
            </a:lvl4pPr>
            <a:lvl5pPr marL="1943100" indent="-220663">
              <a:buClr>
                <a:srgbClr val="C00000"/>
              </a:buClr>
              <a:tabLst/>
              <a:defRPr b="0" i="0">
                <a:solidFill>
                  <a:schemeClr val="tx1">
                    <a:lumMod val="65000"/>
                    <a:lumOff val="35000"/>
                  </a:schemeClr>
                </a:solidFill>
                <a:latin typeface="Proxima Nova" panose="02000506030000020004"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1B5A52CA-A258-754F-8415-3526DC3078E1}"/>
              </a:ext>
            </a:extLst>
          </p:cNvPr>
          <p:cNvSpPr/>
          <p:nvPr userDrawn="1"/>
        </p:nvSpPr>
        <p:spPr>
          <a:xfrm>
            <a:off x="729017" y="679461"/>
            <a:ext cx="3897574" cy="5096871"/>
          </a:xfrm>
          <a:prstGeom prst="rect">
            <a:avLst/>
          </a:prstGeom>
          <a:gradFill flip="none" rotWithShape="1">
            <a:gsLst>
              <a:gs pos="0">
                <a:srgbClr val="C00000"/>
              </a:gs>
              <a:gs pos="100000">
                <a:srgbClr val="900000"/>
              </a:gs>
            </a:gsLst>
            <a:lin ang="5400000" scaled="1"/>
            <a:tileRect/>
          </a:gra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Title Placeholder 1">
            <a:extLst>
              <a:ext uri="{FF2B5EF4-FFF2-40B4-BE49-F238E27FC236}">
                <a16:creationId xmlns:a16="http://schemas.microsoft.com/office/drawing/2014/main" id="{0549AEF0-516C-8F4D-9BA5-4A17C8C75F91}"/>
              </a:ext>
            </a:extLst>
          </p:cNvPr>
          <p:cNvSpPr>
            <a:spLocks noGrp="1"/>
          </p:cNvSpPr>
          <p:nvPr>
            <p:ph type="title" hasCustomPrompt="1"/>
          </p:nvPr>
        </p:nvSpPr>
        <p:spPr>
          <a:xfrm>
            <a:off x="1091818" y="1596789"/>
            <a:ext cx="3166283" cy="2455400"/>
          </a:xfrm>
          <a:prstGeom prst="rect">
            <a:avLst/>
          </a:prstGeom>
        </p:spPr>
        <p:txBody>
          <a:bodyPr vert="horz" lIns="91440" tIns="45720" rIns="91440" bIns="45720" rtlCol="0" anchor="b">
            <a:noAutofit/>
          </a:bodyPr>
          <a:lstStyle>
            <a:lvl1pPr>
              <a:defRPr spc="0">
                <a:solidFill>
                  <a:schemeClr val="bg1"/>
                </a:solidFill>
              </a:defRPr>
            </a:lvl1pPr>
          </a:lstStyle>
          <a:p>
            <a:r>
              <a:rPr lang="en-US" dirty="0"/>
              <a:t>CLICK TO EDIT TITLE</a:t>
            </a:r>
          </a:p>
        </p:txBody>
      </p:sp>
      <p:cxnSp>
        <p:nvCxnSpPr>
          <p:cNvPr id="11" name="Straight Connector 10">
            <a:extLst>
              <a:ext uri="{FF2B5EF4-FFF2-40B4-BE49-F238E27FC236}">
                <a16:creationId xmlns:a16="http://schemas.microsoft.com/office/drawing/2014/main" id="{5B4B4A2D-6BBD-9647-B11A-3976959D16CC}"/>
              </a:ext>
            </a:extLst>
          </p:cNvPr>
          <p:cNvCxnSpPr>
            <a:cxnSpLocks/>
          </p:cNvCxnSpPr>
          <p:nvPr userDrawn="1"/>
        </p:nvCxnSpPr>
        <p:spPr>
          <a:xfrm>
            <a:off x="1201002" y="4052188"/>
            <a:ext cx="76254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7B421A91-695C-2C47-9298-D912E58D3DD0}"/>
              </a:ext>
            </a:extLst>
          </p:cNvPr>
          <p:cNvSpPr>
            <a:spLocks noGrp="1"/>
          </p:cNvSpPr>
          <p:nvPr>
            <p:ph type="sldNum" sz="quarter" idx="4"/>
          </p:nvPr>
        </p:nvSpPr>
        <p:spPr>
          <a:xfrm>
            <a:off x="11633057" y="5918105"/>
            <a:ext cx="558942" cy="349250"/>
          </a:xfrm>
          <a:prstGeom prst="rect">
            <a:avLst/>
          </a:prstGeom>
        </p:spPr>
        <p:txBody>
          <a:bodyPr anchor="b"/>
          <a:lstStyle>
            <a:lvl1pPr algn="l">
              <a:defRPr sz="1050" b="0" i="0">
                <a:solidFill>
                  <a:schemeClr val="tx1">
                    <a:lumMod val="65000"/>
                    <a:lumOff val="35000"/>
                  </a:schemeClr>
                </a:solidFill>
                <a:latin typeface="Proxima Nova" panose="02000506030000020004" pitchFamily="2" charset="0"/>
              </a:defRPr>
            </a:lvl1pPr>
          </a:lstStyle>
          <a:p>
            <a:fld id="{0DBAA714-CBDA-6B46-A573-1662C7FF6AC9}" type="slidenum">
              <a:rPr lang="en-US" smtClean="0"/>
              <a:pPr/>
              <a:t>‹#›</a:t>
            </a:fld>
            <a:endParaRPr lang="en-US" dirty="0"/>
          </a:p>
        </p:txBody>
      </p:sp>
    </p:spTree>
    <p:extLst>
      <p:ext uri="{BB962C8B-B14F-4D97-AF65-F5344CB8AC3E}">
        <p14:creationId xmlns:p14="http://schemas.microsoft.com/office/powerpoint/2010/main" val="1097603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6857CC1-FEC7-7240-99DD-1AA6B82B106D}"/>
              </a:ext>
            </a:extLst>
          </p:cNvPr>
          <p:cNvSpPr>
            <a:spLocks noGrp="1"/>
          </p:cNvSpPr>
          <p:nvPr>
            <p:ph type="sldNum" sz="quarter" idx="4"/>
          </p:nvPr>
        </p:nvSpPr>
        <p:spPr>
          <a:xfrm>
            <a:off x="11633057" y="5918105"/>
            <a:ext cx="558942" cy="349250"/>
          </a:xfrm>
          <a:prstGeom prst="rect">
            <a:avLst/>
          </a:prstGeom>
        </p:spPr>
        <p:txBody>
          <a:bodyPr anchor="b"/>
          <a:lstStyle>
            <a:lvl1pPr algn="l">
              <a:defRPr sz="1050" b="0" i="0">
                <a:solidFill>
                  <a:schemeClr val="tx1">
                    <a:lumMod val="65000"/>
                    <a:lumOff val="35000"/>
                  </a:schemeClr>
                </a:solidFill>
                <a:latin typeface="Proxima Nova" panose="02000506030000020004" pitchFamily="2" charset="0"/>
              </a:defRPr>
            </a:lvl1pPr>
          </a:lstStyle>
          <a:p>
            <a:fld id="{0DBAA714-CBDA-6B46-A573-1662C7FF6AC9}" type="slidenum">
              <a:rPr lang="en-US" smtClean="0"/>
              <a:pPr/>
              <a:t>‹#›</a:t>
            </a:fld>
            <a:endParaRPr lang="en-US" dirty="0"/>
          </a:p>
        </p:txBody>
      </p:sp>
    </p:spTree>
    <p:extLst>
      <p:ext uri="{BB962C8B-B14F-4D97-AF65-F5344CB8AC3E}">
        <p14:creationId xmlns:p14="http://schemas.microsoft.com/office/powerpoint/2010/main" val="30383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72CE2-2561-5844-B24F-D21833D8F1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8067" b="4879"/>
          <a:stretch/>
        </p:blipFill>
        <p:spPr>
          <a:xfrm>
            <a:off x="343487" y="270408"/>
            <a:ext cx="11543713" cy="5920275"/>
          </a:xfrm>
          <a:prstGeom prst="rect">
            <a:avLst/>
          </a:prstGeom>
        </p:spPr>
      </p:pic>
      <p:sp>
        <p:nvSpPr>
          <p:cNvPr id="9" name="Right Triangle 8">
            <a:extLst>
              <a:ext uri="{FF2B5EF4-FFF2-40B4-BE49-F238E27FC236}">
                <a16:creationId xmlns:a16="http://schemas.microsoft.com/office/drawing/2014/main" id="{A907DCF3-448A-8148-AC0C-A0B7135D36ED}"/>
              </a:ext>
            </a:extLst>
          </p:cNvPr>
          <p:cNvSpPr/>
          <p:nvPr userDrawn="1"/>
        </p:nvSpPr>
        <p:spPr>
          <a:xfrm rot="16200000">
            <a:off x="11277600" y="5366479"/>
            <a:ext cx="914400" cy="91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1F9005E4-28A3-3547-8E3C-FE64202183FD}"/>
              </a:ext>
            </a:extLst>
          </p:cNvPr>
          <p:cNvSpPr/>
          <p:nvPr userDrawn="1"/>
        </p:nvSpPr>
        <p:spPr>
          <a:xfrm rot="16200000" flipH="1" flipV="1">
            <a:off x="797136" y="-183242"/>
            <a:ext cx="5898201" cy="6805501"/>
          </a:xfrm>
          <a:prstGeom prst="rtTriangle">
            <a:avLst/>
          </a:prstGeom>
          <a:gradFill flip="none" rotWithShape="1">
            <a:gsLst>
              <a:gs pos="40000">
                <a:schemeClr val="bg1">
                  <a:lumMod val="75000"/>
                  <a:alpha val="0"/>
                </a:schemeClr>
              </a:gs>
              <a:gs pos="11000">
                <a:schemeClr val="tx1">
                  <a:alpha val="36000"/>
                </a:scheme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6E4FB065-07A4-0E41-A5DA-9E20A4D2307B}"/>
              </a:ext>
            </a:extLst>
          </p:cNvPr>
          <p:cNvSpPr>
            <a:spLocks noGrp="1"/>
          </p:cNvSpPr>
          <p:nvPr>
            <p:ph type="title" hasCustomPrompt="1"/>
          </p:nvPr>
        </p:nvSpPr>
        <p:spPr>
          <a:xfrm>
            <a:off x="317364" y="2755900"/>
            <a:ext cx="10960236" cy="833961"/>
          </a:xfrm>
          <a:prstGeom prst="rect">
            <a:avLst/>
          </a:prstGeom>
          <a:solidFill>
            <a:srgbClr val="C00000">
              <a:alpha val="90000"/>
            </a:srgbClr>
          </a:solidFill>
        </p:spPr>
        <p:txBody>
          <a:bodyPr anchor="ctr">
            <a:noAutofit/>
          </a:bodyPr>
          <a:lstStyle>
            <a:lvl1pPr>
              <a:lnSpc>
                <a:spcPct val="100000"/>
              </a:lnSpc>
              <a:defRPr sz="3600" b="1" i="0" spc="300">
                <a:solidFill>
                  <a:schemeClr val="bg1"/>
                </a:solidFill>
                <a:latin typeface="Arial" panose="020B0604020202020204" pitchFamily="34" charset="0"/>
                <a:cs typeface="Arial" panose="020B0604020202020204" pitchFamily="34" charset="0"/>
              </a:defRPr>
            </a:lvl1pPr>
          </a:lstStyle>
          <a:p>
            <a:r>
              <a:rPr lang="en-US" dirty="0"/>
              <a:t>   TITLE</a:t>
            </a:r>
          </a:p>
        </p:txBody>
      </p:sp>
      <p:sp>
        <p:nvSpPr>
          <p:cNvPr id="12" name="Slide Number Placeholder 5">
            <a:extLst>
              <a:ext uri="{FF2B5EF4-FFF2-40B4-BE49-F238E27FC236}">
                <a16:creationId xmlns:a16="http://schemas.microsoft.com/office/drawing/2014/main" id="{40E1B932-3519-C849-B75C-7FE6FD0E95F7}"/>
              </a:ext>
            </a:extLst>
          </p:cNvPr>
          <p:cNvSpPr>
            <a:spLocks noGrp="1"/>
          </p:cNvSpPr>
          <p:nvPr>
            <p:ph type="sldNum" sz="quarter" idx="4"/>
          </p:nvPr>
        </p:nvSpPr>
        <p:spPr>
          <a:xfrm>
            <a:off x="11633057" y="5918105"/>
            <a:ext cx="558942" cy="349250"/>
          </a:xfrm>
          <a:prstGeom prst="rect">
            <a:avLst/>
          </a:prstGeom>
        </p:spPr>
        <p:txBody>
          <a:bodyPr anchor="b"/>
          <a:lstStyle>
            <a:lvl1pPr algn="l">
              <a:defRPr sz="1050" b="0" i="0">
                <a:solidFill>
                  <a:schemeClr val="tx1">
                    <a:lumMod val="65000"/>
                    <a:lumOff val="35000"/>
                  </a:schemeClr>
                </a:solidFill>
                <a:latin typeface="Proxima Nova" panose="02000506030000020004" pitchFamily="2" charset="0"/>
              </a:defRPr>
            </a:lvl1pPr>
          </a:lstStyle>
          <a:p>
            <a:fld id="{0DBAA714-CBDA-6B46-A573-1662C7FF6AC9}" type="slidenum">
              <a:rPr lang="en-US" smtClean="0"/>
              <a:pPr/>
              <a:t>‹#›</a:t>
            </a:fld>
            <a:endParaRPr lang="en-US" dirty="0"/>
          </a:p>
        </p:txBody>
      </p:sp>
    </p:spTree>
    <p:extLst>
      <p:ext uri="{BB962C8B-B14F-4D97-AF65-F5344CB8AC3E}">
        <p14:creationId xmlns:p14="http://schemas.microsoft.com/office/powerpoint/2010/main" val="528846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1E64DC52-958C-0540-898E-1691B987DCDB}"/>
              </a:ext>
            </a:extLst>
          </p:cNvPr>
          <p:cNvSpPr/>
          <p:nvPr userDrawn="1"/>
        </p:nvSpPr>
        <p:spPr>
          <a:xfrm rot="16200000" flipH="1" flipV="1">
            <a:off x="2410460" y="-1816100"/>
            <a:ext cx="5923281" cy="10104122"/>
          </a:xfrm>
          <a:prstGeom prst="rtTriangle">
            <a:avLst/>
          </a:prstGeom>
          <a:gradFill flip="none" rotWithShape="1">
            <a:gsLst>
              <a:gs pos="100000">
                <a:schemeClr val="bg1">
                  <a:alpha val="0"/>
                  <a:lumMod val="0"/>
                  <a:lumOff val="100000"/>
                </a:schemeClr>
              </a:gs>
              <a:gs pos="0">
                <a:srgbClr val="ACAEAE">
                  <a:alpha val="10000"/>
                </a:srgb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DE7BE0-697B-0F43-A587-7F29B7232DAD}"/>
              </a:ext>
            </a:extLst>
          </p:cNvPr>
          <p:cNvSpPr>
            <a:spLocks noGrp="1"/>
          </p:cNvSpPr>
          <p:nvPr>
            <p:ph type="title" hasCustomPrompt="1"/>
          </p:nvPr>
        </p:nvSpPr>
        <p:spPr>
          <a:xfrm>
            <a:off x="640778" y="1709739"/>
            <a:ext cx="10951208" cy="1887856"/>
          </a:xfrm>
          <a:prstGeom prst="rect">
            <a:avLst/>
          </a:prstGeom>
        </p:spPr>
        <p:txBody>
          <a:bodyPr anchor="b">
            <a:noAutofit/>
          </a:bodyPr>
          <a:lstStyle>
            <a:lvl1pPr>
              <a:lnSpc>
                <a:spcPct val="90000"/>
              </a:lnSpc>
              <a:defRPr sz="7200" b="1" i="0">
                <a:solidFill>
                  <a:srgbClr val="C00000"/>
                </a:solidFill>
                <a:latin typeface="Arial Black" panose="020B0604020202020204" pitchFamily="34" charset="0"/>
                <a:cs typeface="Arial Black" panose="020B0604020202020204" pitchFamily="34" charset="0"/>
              </a:defRPr>
            </a:lvl1pPr>
          </a:lstStyle>
          <a:p>
            <a:r>
              <a:rPr lang="en-US" dirty="0"/>
              <a:t>TITLE</a:t>
            </a:r>
          </a:p>
        </p:txBody>
      </p:sp>
      <p:cxnSp>
        <p:nvCxnSpPr>
          <p:cNvPr id="8" name="Straight Connector 7">
            <a:extLst>
              <a:ext uri="{FF2B5EF4-FFF2-40B4-BE49-F238E27FC236}">
                <a16:creationId xmlns:a16="http://schemas.microsoft.com/office/drawing/2014/main" id="{10D9AD1E-29A6-744F-9151-F8410391A2AC}"/>
              </a:ext>
            </a:extLst>
          </p:cNvPr>
          <p:cNvCxnSpPr>
            <a:cxnSpLocks/>
          </p:cNvCxnSpPr>
          <p:nvPr userDrawn="1"/>
        </p:nvCxnSpPr>
        <p:spPr>
          <a:xfrm>
            <a:off x="777258" y="3633838"/>
            <a:ext cx="229086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E31F4898-321E-EC47-B5D4-01A7A54056EF}"/>
              </a:ext>
            </a:extLst>
          </p:cNvPr>
          <p:cNvSpPr>
            <a:spLocks noGrp="1"/>
          </p:cNvSpPr>
          <p:nvPr>
            <p:ph type="sldNum" sz="quarter" idx="4"/>
          </p:nvPr>
        </p:nvSpPr>
        <p:spPr>
          <a:xfrm>
            <a:off x="11633057" y="5918105"/>
            <a:ext cx="558942" cy="349250"/>
          </a:xfrm>
          <a:prstGeom prst="rect">
            <a:avLst/>
          </a:prstGeom>
        </p:spPr>
        <p:txBody>
          <a:bodyPr anchor="b"/>
          <a:lstStyle>
            <a:lvl1pPr algn="l">
              <a:defRPr sz="1050" b="0" i="0">
                <a:solidFill>
                  <a:schemeClr val="tx1">
                    <a:lumMod val="65000"/>
                    <a:lumOff val="35000"/>
                  </a:schemeClr>
                </a:solidFill>
                <a:latin typeface="Proxima Nova" panose="02000506030000020004" pitchFamily="2" charset="0"/>
              </a:defRPr>
            </a:lvl1pPr>
          </a:lstStyle>
          <a:p>
            <a:fld id="{0DBAA714-CBDA-6B46-A573-1662C7FF6AC9}" type="slidenum">
              <a:rPr lang="en-US" smtClean="0"/>
              <a:pPr/>
              <a:t>‹#›</a:t>
            </a:fld>
            <a:endParaRPr lang="en-US" dirty="0"/>
          </a:p>
        </p:txBody>
      </p:sp>
      <p:sp>
        <p:nvSpPr>
          <p:cNvPr id="4" name="Text Placeholder 3">
            <a:extLst>
              <a:ext uri="{FF2B5EF4-FFF2-40B4-BE49-F238E27FC236}">
                <a16:creationId xmlns:a16="http://schemas.microsoft.com/office/drawing/2014/main" id="{5EF4F954-5FD6-2846-99F6-2630A5269F75}"/>
              </a:ext>
            </a:extLst>
          </p:cNvPr>
          <p:cNvSpPr>
            <a:spLocks noGrp="1"/>
          </p:cNvSpPr>
          <p:nvPr>
            <p:ph type="body" sz="quarter" idx="10" hasCustomPrompt="1"/>
          </p:nvPr>
        </p:nvSpPr>
        <p:spPr>
          <a:xfrm>
            <a:off x="663080" y="3790950"/>
            <a:ext cx="10928906" cy="1438275"/>
          </a:xfrm>
        </p:spPr>
        <p:txBody>
          <a:bodyPr/>
          <a:lstStyle>
            <a:lvl1pPr marL="0" indent="0">
              <a:buNone/>
              <a:defRPr b="0">
                <a:solidFill>
                  <a:schemeClr val="tx1">
                    <a:lumMod val="65000"/>
                    <a:lumOff val="35000"/>
                  </a:schemeClr>
                </a:solidFill>
              </a:defRPr>
            </a:lvl1pPr>
          </a:lstStyle>
          <a:p>
            <a:pPr lvl="0"/>
            <a:r>
              <a:rPr lang="en-US" dirty="0"/>
              <a:t>SUBTITLE</a:t>
            </a:r>
          </a:p>
        </p:txBody>
      </p:sp>
    </p:spTree>
    <p:extLst>
      <p:ext uri="{BB962C8B-B14F-4D97-AF65-F5344CB8AC3E}">
        <p14:creationId xmlns:p14="http://schemas.microsoft.com/office/powerpoint/2010/main" val="103074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A75E30BB-F11F-E148-A0D0-0E6584EFF9E6}"/>
              </a:ext>
            </a:extLst>
          </p:cNvPr>
          <p:cNvSpPr/>
          <p:nvPr userDrawn="1"/>
        </p:nvSpPr>
        <p:spPr>
          <a:xfrm rot="16200000" flipH="1" flipV="1">
            <a:off x="2410460" y="-1816100"/>
            <a:ext cx="5923281" cy="10104122"/>
          </a:xfrm>
          <a:prstGeom prst="rtTriangle">
            <a:avLst/>
          </a:prstGeom>
          <a:gradFill flip="none" rotWithShape="1">
            <a:gsLst>
              <a:gs pos="100000">
                <a:schemeClr val="bg1">
                  <a:alpha val="0"/>
                  <a:lumMod val="0"/>
                  <a:lumOff val="100000"/>
                </a:schemeClr>
              </a:gs>
              <a:gs pos="0">
                <a:srgbClr val="ACAEAE">
                  <a:alpha val="10000"/>
                </a:srgb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89712B75-98F1-DA48-B35C-41DE6B2D197F}"/>
              </a:ext>
            </a:extLst>
          </p:cNvPr>
          <p:cNvSpPr>
            <a:spLocks noGrp="1"/>
          </p:cNvSpPr>
          <p:nvPr>
            <p:ph type="body" sz="quarter" idx="10" hasCustomPrompt="1"/>
          </p:nvPr>
        </p:nvSpPr>
        <p:spPr>
          <a:xfrm>
            <a:off x="993913" y="2726369"/>
            <a:ext cx="10058400" cy="386769"/>
          </a:xfrm>
        </p:spPr>
        <p:txBody>
          <a:bodyPr>
            <a:normAutofit/>
          </a:bodyPr>
          <a:lstStyle>
            <a:lvl1pPr marL="0" indent="0" algn="ctr">
              <a:buNone/>
              <a:defRPr sz="2400" b="0">
                <a:solidFill>
                  <a:schemeClr val="tx1">
                    <a:lumMod val="65000"/>
                    <a:lumOff val="35000"/>
                  </a:schemeClr>
                </a:solidFill>
              </a:defRPr>
            </a:lvl1pPr>
          </a:lstStyle>
          <a:p>
            <a:pPr lvl="0"/>
            <a:r>
              <a:rPr lang="en-US" dirty="0"/>
              <a:t>SUBTITLE</a:t>
            </a:r>
          </a:p>
        </p:txBody>
      </p:sp>
      <p:sp>
        <p:nvSpPr>
          <p:cNvPr id="2" name="Title 1">
            <a:extLst>
              <a:ext uri="{FF2B5EF4-FFF2-40B4-BE49-F238E27FC236}">
                <a16:creationId xmlns:a16="http://schemas.microsoft.com/office/drawing/2014/main" id="{4EDE7BE0-697B-0F43-A587-7F29B7232DAD}"/>
              </a:ext>
            </a:extLst>
          </p:cNvPr>
          <p:cNvSpPr>
            <a:spLocks noGrp="1"/>
          </p:cNvSpPr>
          <p:nvPr>
            <p:ph type="title" hasCustomPrompt="1"/>
          </p:nvPr>
        </p:nvSpPr>
        <p:spPr>
          <a:xfrm>
            <a:off x="993913" y="1409700"/>
            <a:ext cx="10058400" cy="1273865"/>
          </a:xfrm>
          <a:prstGeom prst="rect">
            <a:avLst/>
          </a:prstGeom>
        </p:spPr>
        <p:txBody>
          <a:bodyPr anchor="b">
            <a:noAutofit/>
          </a:bodyPr>
          <a:lstStyle>
            <a:lvl1pPr algn="ctr">
              <a:lnSpc>
                <a:spcPct val="90000"/>
              </a:lnSpc>
              <a:defRPr sz="7200" b="1" i="0">
                <a:solidFill>
                  <a:srgbClr val="C00000"/>
                </a:solidFill>
                <a:latin typeface="Arial Black" panose="020B0604020202020204" pitchFamily="34" charset="0"/>
                <a:cs typeface="Arial Black" panose="020B0604020202020204" pitchFamily="34" charset="0"/>
              </a:defRPr>
            </a:lvl1pPr>
          </a:lstStyle>
          <a:p>
            <a:r>
              <a:rPr lang="en-US" dirty="0"/>
              <a:t>TITLE</a:t>
            </a:r>
          </a:p>
        </p:txBody>
      </p:sp>
      <p:cxnSp>
        <p:nvCxnSpPr>
          <p:cNvPr id="10" name="Straight Connector 9">
            <a:extLst>
              <a:ext uri="{FF2B5EF4-FFF2-40B4-BE49-F238E27FC236}">
                <a16:creationId xmlns:a16="http://schemas.microsoft.com/office/drawing/2014/main" id="{FDDAD8A9-D705-854A-B368-E80D62641F7B}"/>
              </a:ext>
            </a:extLst>
          </p:cNvPr>
          <p:cNvCxnSpPr>
            <a:cxnSpLocks/>
          </p:cNvCxnSpPr>
          <p:nvPr userDrawn="1"/>
        </p:nvCxnSpPr>
        <p:spPr>
          <a:xfrm>
            <a:off x="993913" y="3299791"/>
            <a:ext cx="100584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EF35A52B-F419-FF4E-834A-6A5061F9C819}"/>
              </a:ext>
            </a:extLst>
          </p:cNvPr>
          <p:cNvSpPr>
            <a:spLocks noGrp="1"/>
          </p:cNvSpPr>
          <p:nvPr>
            <p:ph type="body" sz="quarter" idx="11" hasCustomPrompt="1"/>
          </p:nvPr>
        </p:nvSpPr>
        <p:spPr>
          <a:xfrm>
            <a:off x="993913" y="3486445"/>
            <a:ext cx="10058400" cy="1980076"/>
          </a:xfrm>
        </p:spPr>
        <p:txBody>
          <a:bodyPr>
            <a:normAutofit/>
          </a:bodyPr>
          <a:lstStyle>
            <a:lvl1pPr marL="0" indent="0" algn="ctr">
              <a:lnSpc>
                <a:spcPct val="110000"/>
              </a:lnSpc>
              <a:spcBef>
                <a:spcPts val="0"/>
              </a:spcBef>
              <a:buNone/>
              <a:defRPr sz="3200" b="0" i="0" spc="0">
                <a:solidFill>
                  <a:srgbClr val="C00000"/>
                </a:solidFill>
                <a:latin typeface="Arial" panose="020B0604020202020204" pitchFamily="34" charset="0"/>
                <a:cs typeface="Arial" panose="020B0604020202020204" pitchFamily="34" charset="0"/>
              </a:defRPr>
            </a:lvl1pPr>
          </a:lstStyle>
          <a:p>
            <a:pPr lvl="0"/>
            <a:r>
              <a:rPr lang="en-US" dirty="0"/>
              <a:t>Description</a:t>
            </a:r>
          </a:p>
        </p:txBody>
      </p:sp>
      <p:sp>
        <p:nvSpPr>
          <p:cNvPr id="8" name="Slide Number Placeholder 5">
            <a:extLst>
              <a:ext uri="{FF2B5EF4-FFF2-40B4-BE49-F238E27FC236}">
                <a16:creationId xmlns:a16="http://schemas.microsoft.com/office/drawing/2014/main" id="{DEB1D54A-4161-194D-8B2A-A01CE8E27F89}"/>
              </a:ext>
            </a:extLst>
          </p:cNvPr>
          <p:cNvSpPr>
            <a:spLocks noGrp="1"/>
          </p:cNvSpPr>
          <p:nvPr>
            <p:ph type="sldNum" sz="quarter" idx="4"/>
          </p:nvPr>
        </p:nvSpPr>
        <p:spPr>
          <a:xfrm>
            <a:off x="11633057" y="5918105"/>
            <a:ext cx="558942" cy="349250"/>
          </a:xfrm>
          <a:prstGeom prst="rect">
            <a:avLst/>
          </a:prstGeom>
        </p:spPr>
        <p:txBody>
          <a:bodyPr anchor="b"/>
          <a:lstStyle>
            <a:lvl1pPr algn="l">
              <a:defRPr sz="1050" b="0" i="0">
                <a:solidFill>
                  <a:schemeClr val="tx1">
                    <a:lumMod val="65000"/>
                    <a:lumOff val="35000"/>
                  </a:schemeClr>
                </a:solidFill>
                <a:latin typeface="Proxima Nova" panose="02000506030000020004" pitchFamily="2" charset="0"/>
              </a:defRPr>
            </a:lvl1pPr>
          </a:lstStyle>
          <a:p>
            <a:fld id="{0DBAA714-CBDA-6B46-A573-1662C7FF6AC9}" type="slidenum">
              <a:rPr lang="en-US" smtClean="0"/>
              <a:pPr/>
              <a:t>‹#›</a:t>
            </a:fld>
            <a:endParaRPr lang="en-US" dirty="0"/>
          </a:p>
        </p:txBody>
      </p:sp>
    </p:spTree>
    <p:extLst>
      <p:ext uri="{BB962C8B-B14F-4D97-AF65-F5344CB8AC3E}">
        <p14:creationId xmlns:p14="http://schemas.microsoft.com/office/powerpoint/2010/main" val="3686130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Snip Single Corner Rectangle 8">
            <a:extLst>
              <a:ext uri="{FF2B5EF4-FFF2-40B4-BE49-F238E27FC236}">
                <a16:creationId xmlns:a16="http://schemas.microsoft.com/office/drawing/2014/main" id="{E4835BE6-D0D6-5748-A9C8-CABA3333BBEC}"/>
              </a:ext>
            </a:extLst>
          </p:cNvPr>
          <p:cNvSpPr/>
          <p:nvPr userDrawn="1"/>
        </p:nvSpPr>
        <p:spPr>
          <a:xfrm rot="5400000">
            <a:off x="3137535" y="-2543175"/>
            <a:ext cx="5920740" cy="11555730"/>
          </a:xfrm>
          <a:prstGeom prst="snip1Rect">
            <a:avLst>
              <a:gd name="adj" fmla="val 7208"/>
            </a:avLst>
          </a:prstGeom>
          <a:gradFill flip="none" rotWithShape="1">
            <a:gsLst>
              <a:gs pos="0">
                <a:srgbClr val="A20000"/>
              </a:gs>
              <a:gs pos="100000">
                <a:srgbClr val="C00000">
                  <a:shade val="100000"/>
                  <a:satMod val="115000"/>
                </a:srgb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DE7BE0-697B-0F43-A587-7F29B7232DAD}"/>
              </a:ext>
            </a:extLst>
          </p:cNvPr>
          <p:cNvSpPr>
            <a:spLocks noGrp="1"/>
          </p:cNvSpPr>
          <p:nvPr>
            <p:ph type="title" hasCustomPrompt="1"/>
          </p:nvPr>
        </p:nvSpPr>
        <p:spPr>
          <a:xfrm>
            <a:off x="640778" y="1302601"/>
            <a:ext cx="10989944" cy="2294993"/>
          </a:xfrm>
          <a:prstGeom prst="rect">
            <a:avLst/>
          </a:prstGeom>
        </p:spPr>
        <p:txBody>
          <a:bodyPr anchor="b">
            <a:noAutofit/>
          </a:bodyPr>
          <a:lstStyle>
            <a:lvl1pPr>
              <a:defRPr sz="7200" b="1" i="0">
                <a:solidFill>
                  <a:schemeClr val="bg1"/>
                </a:solidFill>
                <a:latin typeface="Arial Black" panose="020B0604020202020204" pitchFamily="34" charset="0"/>
                <a:cs typeface="Arial Black" panose="020B0604020202020204" pitchFamily="34" charset="0"/>
              </a:defRPr>
            </a:lvl1pPr>
          </a:lstStyle>
          <a:p>
            <a:r>
              <a:rPr lang="en-US" dirty="0"/>
              <a:t>TITLE</a:t>
            </a:r>
          </a:p>
        </p:txBody>
      </p:sp>
      <p:cxnSp>
        <p:nvCxnSpPr>
          <p:cNvPr id="7" name="Straight Connector 6">
            <a:extLst>
              <a:ext uri="{FF2B5EF4-FFF2-40B4-BE49-F238E27FC236}">
                <a16:creationId xmlns:a16="http://schemas.microsoft.com/office/drawing/2014/main" id="{DD37AA3E-A6A2-3247-88EC-DD3CDE069DD5}"/>
              </a:ext>
            </a:extLst>
          </p:cNvPr>
          <p:cNvCxnSpPr>
            <a:cxnSpLocks/>
          </p:cNvCxnSpPr>
          <p:nvPr userDrawn="1"/>
        </p:nvCxnSpPr>
        <p:spPr>
          <a:xfrm>
            <a:off x="758490" y="3630649"/>
            <a:ext cx="229086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0FE29FEE-3FC9-3A45-B4E5-DF6AE7CD2550}"/>
              </a:ext>
            </a:extLst>
          </p:cNvPr>
          <p:cNvSpPr>
            <a:spLocks noGrp="1"/>
          </p:cNvSpPr>
          <p:nvPr>
            <p:ph type="sldNum" sz="quarter" idx="4"/>
          </p:nvPr>
        </p:nvSpPr>
        <p:spPr>
          <a:xfrm>
            <a:off x="11633057" y="5918105"/>
            <a:ext cx="558942" cy="349250"/>
          </a:xfrm>
          <a:prstGeom prst="rect">
            <a:avLst/>
          </a:prstGeom>
        </p:spPr>
        <p:txBody>
          <a:bodyPr anchor="b"/>
          <a:lstStyle>
            <a:lvl1pPr algn="l">
              <a:defRPr sz="1050" b="0" i="0">
                <a:solidFill>
                  <a:schemeClr val="tx1">
                    <a:lumMod val="65000"/>
                    <a:lumOff val="35000"/>
                  </a:schemeClr>
                </a:solidFill>
                <a:latin typeface="Proxima Nova" panose="02000506030000020004" pitchFamily="2" charset="0"/>
              </a:defRPr>
            </a:lvl1pPr>
          </a:lstStyle>
          <a:p>
            <a:fld id="{0DBAA714-CBDA-6B46-A573-1662C7FF6AC9}" type="slidenum">
              <a:rPr lang="en-US" smtClean="0"/>
              <a:pPr/>
              <a:t>‹#›</a:t>
            </a:fld>
            <a:endParaRPr lang="en-US" dirty="0"/>
          </a:p>
        </p:txBody>
      </p:sp>
    </p:spTree>
    <p:extLst>
      <p:ext uri="{BB962C8B-B14F-4D97-AF65-F5344CB8AC3E}">
        <p14:creationId xmlns:p14="http://schemas.microsoft.com/office/powerpoint/2010/main" val="2405347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Snip Single Corner Rectangle 1">
            <a:extLst>
              <a:ext uri="{FF2B5EF4-FFF2-40B4-BE49-F238E27FC236}">
                <a16:creationId xmlns:a16="http://schemas.microsoft.com/office/drawing/2014/main" id="{4DE39CD8-60EE-A24C-9C93-6D38380E6C6F}"/>
              </a:ext>
            </a:extLst>
          </p:cNvPr>
          <p:cNvSpPr/>
          <p:nvPr userDrawn="1"/>
        </p:nvSpPr>
        <p:spPr>
          <a:xfrm rot="5400000">
            <a:off x="3137535" y="-2543175"/>
            <a:ext cx="5920740" cy="11555730"/>
          </a:xfrm>
          <a:prstGeom prst="snip1Rect">
            <a:avLst>
              <a:gd name="adj" fmla="val 72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AEC727EF-0FA4-0647-AB50-AC85145065BC}"/>
              </a:ext>
            </a:extLst>
          </p:cNvPr>
          <p:cNvSpPr/>
          <p:nvPr userDrawn="1"/>
        </p:nvSpPr>
        <p:spPr>
          <a:xfrm rot="16200000" flipH="1" flipV="1">
            <a:off x="2410460" y="-1816100"/>
            <a:ext cx="5923281" cy="10104122"/>
          </a:xfrm>
          <a:prstGeom prst="rtTriangle">
            <a:avLst/>
          </a:prstGeom>
          <a:gradFill flip="none" rotWithShape="1">
            <a:gsLst>
              <a:gs pos="100000">
                <a:schemeClr val="bg1">
                  <a:alpha val="0"/>
                  <a:lumMod val="0"/>
                  <a:lumOff val="100000"/>
                </a:schemeClr>
              </a:gs>
              <a:gs pos="0">
                <a:srgbClr val="ACAEAE">
                  <a:alpha val="10000"/>
                </a:srgb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D22206C9-C230-9E46-88D9-68525BCCDCA8}"/>
              </a:ext>
            </a:extLst>
          </p:cNvPr>
          <p:cNvCxnSpPr>
            <a:cxnSpLocks/>
          </p:cNvCxnSpPr>
          <p:nvPr userDrawn="1"/>
        </p:nvCxnSpPr>
        <p:spPr>
          <a:xfrm>
            <a:off x="832114" y="1380621"/>
            <a:ext cx="76254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A2FC01B7-96E5-AD47-97DB-43D247DB7A29}"/>
              </a:ext>
            </a:extLst>
          </p:cNvPr>
          <p:cNvSpPr>
            <a:spLocks noGrp="1"/>
          </p:cNvSpPr>
          <p:nvPr>
            <p:ph idx="1"/>
          </p:nvPr>
        </p:nvSpPr>
        <p:spPr>
          <a:xfrm>
            <a:off x="795336" y="1978925"/>
            <a:ext cx="10837722" cy="39218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a:extLst>
              <a:ext uri="{FF2B5EF4-FFF2-40B4-BE49-F238E27FC236}">
                <a16:creationId xmlns:a16="http://schemas.microsoft.com/office/drawing/2014/main" id="{3908F1B3-7A04-DE4F-8B6B-36F27DBEF012}"/>
              </a:ext>
            </a:extLst>
          </p:cNvPr>
          <p:cNvSpPr>
            <a:spLocks noGrp="1"/>
          </p:cNvSpPr>
          <p:nvPr>
            <p:ph type="title" hasCustomPrompt="1"/>
          </p:nvPr>
        </p:nvSpPr>
        <p:spPr>
          <a:xfrm>
            <a:off x="688872" y="825190"/>
            <a:ext cx="10944185" cy="584921"/>
          </a:xfrm>
          <a:prstGeom prst="rect">
            <a:avLst/>
          </a:prstGeom>
        </p:spPr>
        <p:txBody>
          <a:bodyPr vert="horz" lIns="91440" tIns="45720" rIns="91440" bIns="45720" rtlCol="0" anchor="b">
            <a:noAutofit/>
          </a:bodyPr>
          <a:lstStyle/>
          <a:p>
            <a:r>
              <a:rPr lang="en-US" dirty="0"/>
              <a:t>TITLE</a:t>
            </a:r>
          </a:p>
        </p:txBody>
      </p:sp>
      <p:sp>
        <p:nvSpPr>
          <p:cNvPr id="11" name="Slide Number Placeholder 5">
            <a:extLst>
              <a:ext uri="{FF2B5EF4-FFF2-40B4-BE49-F238E27FC236}">
                <a16:creationId xmlns:a16="http://schemas.microsoft.com/office/drawing/2014/main" id="{A153B69C-FE30-A146-92C2-2973FA85D7C5}"/>
              </a:ext>
            </a:extLst>
          </p:cNvPr>
          <p:cNvSpPr>
            <a:spLocks noGrp="1"/>
          </p:cNvSpPr>
          <p:nvPr>
            <p:ph type="sldNum" sz="quarter" idx="4"/>
          </p:nvPr>
        </p:nvSpPr>
        <p:spPr>
          <a:xfrm>
            <a:off x="11633057" y="5918105"/>
            <a:ext cx="558942" cy="349250"/>
          </a:xfrm>
          <a:prstGeom prst="rect">
            <a:avLst/>
          </a:prstGeom>
        </p:spPr>
        <p:txBody>
          <a:bodyPr anchor="b"/>
          <a:lstStyle>
            <a:lvl1pPr algn="l">
              <a:defRPr sz="1050" b="0" i="0">
                <a:solidFill>
                  <a:schemeClr val="tx1">
                    <a:lumMod val="65000"/>
                    <a:lumOff val="35000"/>
                  </a:schemeClr>
                </a:solidFill>
                <a:latin typeface="Proxima Nova" panose="02000506030000020004" pitchFamily="2" charset="0"/>
              </a:defRPr>
            </a:lvl1pPr>
          </a:lstStyle>
          <a:p>
            <a:fld id="{0DBAA714-CBDA-6B46-A573-1662C7FF6AC9}" type="slidenum">
              <a:rPr lang="en-US" smtClean="0"/>
              <a:pPr/>
              <a:t>‹#›</a:t>
            </a:fld>
            <a:endParaRPr lang="en-US" dirty="0"/>
          </a:p>
        </p:txBody>
      </p:sp>
      <p:sp>
        <p:nvSpPr>
          <p:cNvPr id="4" name="Text Placeholder 3">
            <a:extLst>
              <a:ext uri="{FF2B5EF4-FFF2-40B4-BE49-F238E27FC236}">
                <a16:creationId xmlns:a16="http://schemas.microsoft.com/office/drawing/2014/main" id="{66AF5547-F662-2842-9D06-01981D0BD419}"/>
              </a:ext>
            </a:extLst>
          </p:cNvPr>
          <p:cNvSpPr>
            <a:spLocks noGrp="1"/>
          </p:cNvSpPr>
          <p:nvPr>
            <p:ph type="body" sz="quarter" idx="10" hasCustomPrompt="1"/>
          </p:nvPr>
        </p:nvSpPr>
        <p:spPr>
          <a:xfrm>
            <a:off x="688871" y="499908"/>
            <a:ext cx="10944185" cy="412750"/>
          </a:xfrm>
        </p:spPr>
        <p:txBody>
          <a:bodyPr>
            <a:noAutofit/>
          </a:bodyPr>
          <a:lstStyle>
            <a:lvl1pPr marL="0" indent="0">
              <a:buNone/>
              <a:defRPr sz="1800" b="0"/>
            </a:lvl1pPr>
          </a:lstStyle>
          <a:p>
            <a:pPr lvl="0"/>
            <a:r>
              <a:rPr lang="en-US" dirty="0"/>
              <a:t>SECTION</a:t>
            </a:r>
          </a:p>
        </p:txBody>
      </p:sp>
    </p:spTree>
    <p:extLst>
      <p:ext uri="{BB962C8B-B14F-4D97-AF65-F5344CB8AC3E}">
        <p14:creationId xmlns:p14="http://schemas.microsoft.com/office/powerpoint/2010/main" val="4255567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9F36EDE2-A142-4442-BFEF-F5907957BBA7}"/>
              </a:ext>
            </a:extLst>
          </p:cNvPr>
          <p:cNvSpPr/>
          <p:nvPr userDrawn="1"/>
        </p:nvSpPr>
        <p:spPr>
          <a:xfrm rot="16200000" flipH="1" flipV="1">
            <a:off x="2410460" y="-1816100"/>
            <a:ext cx="5923281" cy="10104122"/>
          </a:xfrm>
          <a:prstGeom prst="rtTriangle">
            <a:avLst/>
          </a:prstGeom>
          <a:gradFill flip="none" rotWithShape="1">
            <a:gsLst>
              <a:gs pos="100000">
                <a:schemeClr val="bg1">
                  <a:alpha val="0"/>
                  <a:lumMod val="0"/>
                  <a:lumOff val="100000"/>
                </a:schemeClr>
              </a:gs>
              <a:gs pos="0">
                <a:srgbClr val="ACAEAE">
                  <a:alpha val="10000"/>
                </a:srgb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ECF45C1-940E-C243-B9EC-DE6E32BD87A1}"/>
              </a:ext>
            </a:extLst>
          </p:cNvPr>
          <p:cNvSpPr>
            <a:spLocks noGrp="1"/>
          </p:cNvSpPr>
          <p:nvPr>
            <p:ph idx="1"/>
          </p:nvPr>
        </p:nvSpPr>
        <p:spPr>
          <a:xfrm>
            <a:off x="795336" y="2988527"/>
            <a:ext cx="10835386" cy="2787805"/>
          </a:xfrm>
          <a:prstGeom prst="rect">
            <a:avLst/>
          </a:prstGeom>
        </p:spPr>
        <p:txBody>
          <a:bodyPr>
            <a:normAutofit/>
          </a:bodyPr>
          <a:lstStyle>
            <a:lvl1pPr>
              <a:buClr>
                <a:srgbClr val="C00000"/>
              </a:buClr>
              <a:defRPr sz="2400" b="1" i="0" spc="0">
                <a:solidFill>
                  <a:schemeClr val="tx1">
                    <a:lumMod val="65000"/>
                    <a:lumOff val="35000"/>
                  </a:schemeClr>
                </a:solidFill>
                <a:latin typeface="Arial" panose="020B0604020202020204" pitchFamily="34" charset="0"/>
                <a:cs typeface="Arial" panose="020B0604020202020204" pitchFamily="34" charset="0"/>
              </a:defRPr>
            </a:lvl1pPr>
            <a:lvl2pPr marL="582613" indent="-233363">
              <a:buClr>
                <a:srgbClr val="C00000"/>
              </a:buClr>
              <a:tabLst/>
              <a:defRPr sz="2000" b="0" i="0" spc="0">
                <a:solidFill>
                  <a:schemeClr val="tx1">
                    <a:lumMod val="65000"/>
                    <a:lumOff val="35000"/>
                  </a:schemeClr>
                </a:solidFill>
                <a:latin typeface="Arial" panose="020B0604020202020204" pitchFamily="34" charset="0"/>
                <a:cs typeface="Arial" panose="020B0604020202020204" pitchFamily="34" charset="0"/>
              </a:defRPr>
            </a:lvl2pPr>
            <a:lvl3pPr marL="1036638" indent="-233363">
              <a:buClr>
                <a:srgbClr val="C00000"/>
              </a:buClr>
              <a:tabLst/>
              <a:defRPr sz="1800" b="0" i="0" spc="0">
                <a:solidFill>
                  <a:schemeClr val="tx1">
                    <a:lumMod val="65000"/>
                    <a:lumOff val="35000"/>
                  </a:schemeClr>
                </a:solidFill>
                <a:latin typeface="Arial" panose="020B0604020202020204" pitchFamily="34" charset="0"/>
                <a:cs typeface="Arial" panose="020B0604020202020204" pitchFamily="34" charset="0"/>
              </a:defRPr>
            </a:lvl3pPr>
            <a:lvl4pPr marL="1489075" indent="-219075">
              <a:buClr>
                <a:srgbClr val="C00000"/>
              </a:buClr>
              <a:tabLst/>
              <a:defRPr sz="1600" b="0" i="0" spc="0">
                <a:solidFill>
                  <a:schemeClr val="tx1">
                    <a:lumMod val="65000"/>
                    <a:lumOff val="35000"/>
                  </a:schemeClr>
                </a:solidFill>
                <a:latin typeface="Arial" panose="020B0604020202020204" pitchFamily="34" charset="0"/>
                <a:cs typeface="Arial" panose="020B0604020202020204" pitchFamily="34" charset="0"/>
              </a:defRPr>
            </a:lvl4pPr>
            <a:lvl5pPr marL="1943100" indent="-220663">
              <a:buClr>
                <a:srgbClr val="C00000"/>
              </a:buClr>
              <a:tabLst/>
              <a:defRPr sz="1600" b="0" i="0" spc="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nip Single Corner Rectangle 7">
            <a:extLst>
              <a:ext uri="{FF2B5EF4-FFF2-40B4-BE49-F238E27FC236}">
                <a16:creationId xmlns:a16="http://schemas.microsoft.com/office/drawing/2014/main" id="{877124A7-07B3-644B-B6D2-FDFBEF37EEA4}"/>
              </a:ext>
            </a:extLst>
          </p:cNvPr>
          <p:cNvSpPr/>
          <p:nvPr userDrawn="1"/>
        </p:nvSpPr>
        <p:spPr>
          <a:xfrm rot="10800000">
            <a:off x="764422" y="1970470"/>
            <a:ext cx="10866300" cy="752541"/>
          </a:xfrm>
          <a:prstGeom prst="snip1Rect">
            <a:avLst/>
          </a:prstGeom>
          <a:solidFill>
            <a:schemeClr val="bg1">
              <a:alpha val="2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3B419E65-BC76-E445-A164-E04450EE3569}"/>
              </a:ext>
            </a:extLst>
          </p:cNvPr>
          <p:cNvSpPr>
            <a:spLocks noGrp="1"/>
          </p:cNvSpPr>
          <p:nvPr>
            <p:ph idx="10" hasCustomPrompt="1"/>
          </p:nvPr>
        </p:nvSpPr>
        <p:spPr>
          <a:xfrm>
            <a:off x="779879" y="1976141"/>
            <a:ext cx="10835386" cy="713417"/>
          </a:xfrm>
          <a:prstGeom prst="rect">
            <a:avLst/>
          </a:prstGeom>
        </p:spPr>
        <p:txBody>
          <a:bodyPr anchor="ctr">
            <a:normAutofit/>
          </a:bodyPr>
          <a:lstStyle>
            <a:lvl1pPr marL="0" indent="0" algn="ctr">
              <a:buClr>
                <a:srgbClr val="C00000"/>
              </a:buClr>
              <a:buNone/>
              <a:defRPr sz="2400" b="1" i="0" spc="0">
                <a:solidFill>
                  <a:srgbClr val="C00000"/>
                </a:solidFill>
                <a:latin typeface="Arial" panose="020B0604020202020204" pitchFamily="34" charset="0"/>
                <a:cs typeface="Arial" panose="020B0604020202020204" pitchFamily="34" charset="0"/>
              </a:defRPr>
            </a:lvl1pPr>
            <a:lvl2pPr marL="457200" indent="0">
              <a:buClr>
                <a:srgbClr val="C00000"/>
              </a:buClr>
              <a:buNone/>
              <a:defRPr b="1" i="0">
                <a:solidFill>
                  <a:schemeClr val="tx1">
                    <a:lumMod val="65000"/>
                    <a:lumOff val="35000"/>
                  </a:schemeClr>
                </a:solidFill>
                <a:latin typeface="Proxima Nova Semibold" panose="02000506030000020004" pitchFamily="2" charset="0"/>
              </a:defRPr>
            </a:lvl2pPr>
            <a:lvl3pPr>
              <a:buClr>
                <a:srgbClr val="C00000"/>
              </a:buClr>
              <a:defRPr b="1" i="0">
                <a:solidFill>
                  <a:schemeClr val="tx1">
                    <a:lumMod val="65000"/>
                    <a:lumOff val="35000"/>
                  </a:schemeClr>
                </a:solidFill>
                <a:latin typeface="Proxima Nova Semibold" panose="02000506030000020004" pitchFamily="2" charset="0"/>
              </a:defRPr>
            </a:lvl3pPr>
            <a:lvl4pPr>
              <a:buClr>
                <a:srgbClr val="C00000"/>
              </a:buClr>
              <a:defRPr b="1" i="0">
                <a:solidFill>
                  <a:schemeClr val="tx1">
                    <a:lumMod val="65000"/>
                    <a:lumOff val="35000"/>
                  </a:schemeClr>
                </a:solidFill>
                <a:latin typeface="Proxima Nova Semibold" panose="02000506030000020004" pitchFamily="2" charset="0"/>
              </a:defRPr>
            </a:lvl4pPr>
            <a:lvl5pPr>
              <a:buClr>
                <a:srgbClr val="C00000"/>
              </a:buClr>
              <a:defRPr b="1" i="0">
                <a:solidFill>
                  <a:schemeClr val="tx1">
                    <a:lumMod val="65000"/>
                    <a:lumOff val="35000"/>
                  </a:schemeClr>
                </a:solidFill>
                <a:latin typeface="Proxima Nova Semibold" panose="02000506030000020004" pitchFamily="2" charset="0"/>
              </a:defRPr>
            </a:lvl5pPr>
          </a:lstStyle>
          <a:p>
            <a:pPr lvl="0"/>
            <a:r>
              <a:rPr lang="en-US" dirty="0"/>
              <a:t>Edit master text styles</a:t>
            </a:r>
          </a:p>
        </p:txBody>
      </p:sp>
      <p:sp>
        <p:nvSpPr>
          <p:cNvPr id="12" name="Slide Number Placeholder 5">
            <a:extLst>
              <a:ext uri="{FF2B5EF4-FFF2-40B4-BE49-F238E27FC236}">
                <a16:creationId xmlns:a16="http://schemas.microsoft.com/office/drawing/2014/main" id="{A46EC4E4-DED6-2448-A3C6-5378FF262EA3}"/>
              </a:ext>
            </a:extLst>
          </p:cNvPr>
          <p:cNvSpPr>
            <a:spLocks noGrp="1"/>
          </p:cNvSpPr>
          <p:nvPr>
            <p:ph type="sldNum" sz="quarter" idx="4"/>
          </p:nvPr>
        </p:nvSpPr>
        <p:spPr>
          <a:xfrm>
            <a:off x="11633057" y="5918105"/>
            <a:ext cx="558942" cy="349250"/>
          </a:xfrm>
          <a:prstGeom prst="rect">
            <a:avLst/>
          </a:prstGeom>
        </p:spPr>
        <p:txBody>
          <a:bodyPr anchor="b"/>
          <a:lstStyle>
            <a:lvl1pPr algn="l">
              <a:defRPr sz="1050" b="0" i="0">
                <a:solidFill>
                  <a:schemeClr val="tx1">
                    <a:lumMod val="65000"/>
                    <a:lumOff val="35000"/>
                  </a:schemeClr>
                </a:solidFill>
                <a:latin typeface="Proxima Nova" panose="02000506030000020004" pitchFamily="2" charset="0"/>
              </a:defRPr>
            </a:lvl1pPr>
          </a:lstStyle>
          <a:p>
            <a:fld id="{0DBAA714-CBDA-6B46-A573-1662C7FF6AC9}" type="slidenum">
              <a:rPr lang="en-US" smtClean="0"/>
              <a:pPr/>
              <a:t>‹#›</a:t>
            </a:fld>
            <a:endParaRPr lang="en-US" dirty="0"/>
          </a:p>
        </p:txBody>
      </p:sp>
      <p:sp>
        <p:nvSpPr>
          <p:cNvPr id="10" name="Text Placeholder 3">
            <a:extLst>
              <a:ext uri="{FF2B5EF4-FFF2-40B4-BE49-F238E27FC236}">
                <a16:creationId xmlns:a16="http://schemas.microsoft.com/office/drawing/2014/main" id="{5B7F9DD2-C682-1948-A1D9-BA1D72538D7A}"/>
              </a:ext>
            </a:extLst>
          </p:cNvPr>
          <p:cNvSpPr>
            <a:spLocks noGrp="1"/>
          </p:cNvSpPr>
          <p:nvPr>
            <p:ph type="body" sz="quarter" idx="11" hasCustomPrompt="1"/>
          </p:nvPr>
        </p:nvSpPr>
        <p:spPr>
          <a:xfrm>
            <a:off x="688871" y="499908"/>
            <a:ext cx="10944185" cy="412750"/>
          </a:xfrm>
        </p:spPr>
        <p:txBody>
          <a:bodyPr>
            <a:noAutofit/>
          </a:bodyPr>
          <a:lstStyle>
            <a:lvl1pPr marL="0" indent="0">
              <a:buNone/>
              <a:defRPr sz="1800" b="0"/>
            </a:lvl1pPr>
          </a:lstStyle>
          <a:p>
            <a:pPr lvl="0"/>
            <a:r>
              <a:rPr lang="en-US" dirty="0"/>
              <a:t>SECTION</a:t>
            </a:r>
          </a:p>
        </p:txBody>
      </p:sp>
      <p:sp>
        <p:nvSpPr>
          <p:cNvPr id="13" name="Title Placeholder 1">
            <a:extLst>
              <a:ext uri="{FF2B5EF4-FFF2-40B4-BE49-F238E27FC236}">
                <a16:creationId xmlns:a16="http://schemas.microsoft.com/office/drawing/2014/main" id="{17838BDF-FB4B-7B40-8E1D-E9BE1AA73CD9}"/>
              </a:ext>
            </a:extLst>
          </p:cNvPr>
          <p:cNvSpPr txBox="1">
            <a:spLocks/>
          </p:cNvSpPr>
          <p:nvPr userDrawn="1"/>
        </p:nvSpPr>
        <p:spPr>
          <a:xfrm>
            <a:off x="688872" y="274320"/>
            <a:ext cx="10944185" cy="113579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spc="0" baseline="0">
                <a:solidFill>
                  <a:srgbClr val="C00000"/>
                </a:solidFill>
                <a:latin typeface="Arial Black" panose="020B0604020202020204" pitchFamily="34" charset="0"/>
                <a:ea typeface="+mj-ea"/>
                <a:cs typeface="Arial Black" panose="020B0604020202020204" pitchFamily="34" charset="0"/>
              </a:defRPr>
            </a:lvl1pPr>
          </a:lstStyle>
          <a:p>
            <a:r>
              <a:rPr lang="en-US"/>
              <a:t>CLICK TO EDIT TITLE</a:t>
            </a:r>
            <a:endParaRPr lang="en-US" dirty="0"/>
          </a:p>
        </p:txBody>
      </p:sp>
      <p:cxnSp>
        <p:nvCxnSpPr>
          <p:cNvPr id="14" name="Straight Connector 13">
            <a:extLst>
              <a:ext uri="{FF2B5EF4-FFF2-40B4-BE49-F238E27FC236}">
                <a16:creationId xmlns:a16="http://schemas.microsoft.com/office/drawing/2014/main" id="{06B6FA4F-F856-B945-B712-258F9D5C925E}"/>
              </a:ext>
            </a:extLst>
          </p:cNvPr>
          <p:cNvCxnSpPr>
            <a:cxnSpLocks/>
          </p:cNvCxnSpPr>
          <p:nvPr userDrawn="1"/>
        </p:nvCxnSpPr>
        <p:spPr>
          <a:xfrm>
            <a:off x="832114" y="1380621"/>
            <a:ext cx="76254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843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3F197800-42BC-C645-A1F0-4011F64194F5}"/>
              </a:ext>
            </a:extLst>
          </p:cNvPr>
          <p:cNvSpPr/>
          <p:nvPr userDrawn="1"/>
        </p:nvSpPr>
        <p:spPr>
          <a:xfrm rot="16200000" flipH="1" flipV="1">
            <a:off x="2410460" y="-1816100"/>
            <a:ext cx="5923281" cy="10104122"/>
          </a:xfrm>
          <a:prstGeom prst="rtTriangle">
            <a:avLst/>
          </a:prstGeom>
          <a:gradFill flip="none" rotWithShape="1">
            <a:gsLst>
              <a:gs pos="100000">
                <a:schemeClr val="bg1">
                  <a:alpha val="0"/>
                  <a:lumMod val="0"/>
                  <a:lumOff val="100000"/>
                </a:schemeClr>
              </a:gs>
              <a:gs pos="0">
                <a:srgbClr val="ACAEAE">
                  <a:alpha val="10000"/>
                </a:srgb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ECF45C1-940E-C243-B9EC-DE6E32BD87A1}"/>
              </a:ext>
            </a:extLst>
          </p:cNvPr>
          <p:cNvSpPr>
            <a:spLocks noGrp="1"/>
          </p:cNvSpPr>
          <p:nvPr>
            <p:ph idx="1" hasCustomPrompt="1"/>
          </p:nvPr>
        </p:nvSpPr>
        <p:spPr>
          <a:xfrm>
            <a:off x="795336" y="959005"/>
            <a:ext cx="10835386" cy="4817327"/>
          </a:xfrm>
          <a:prstGeom prst="rect">
            <a:avLst/>
          </a:prstGeom>
        </p:spPr>
        <p:txBody>
          <a:bodyPr anchor="ctr">
            <a:normAutofit/>
          </a:bodyPr>
          <a:lstStyle>
            <a:lvl1pPr marL="0" indent="0">
              <a:lnSpc>
                <a:spcPct val="120000"/>
              </a:lnSpc>
              <a:spcBef>
                <a:spcPts val="0"/>
              </a:spcBef>
              <a:spcAft>
                <a:spcPts val="0"/>
              </a:spcAft>
              <a:buClr>
                <a:srgbClr val="C00000"/>
              </a:buClr>
              <a:buNone/>
              <a:defRPr sz="4000" b="1" i="0" spc="0">
                <a:solidFill>
                  <a:srgbClr val="C00000"/>
                </a:solidFill>
                <a:latin typeface="Arial" panose="020B0604020202020204" pitchFamily="34" charset="0"/>
                <a:cs typeface="Arial" panose="020B0604020202020204" pitchFamily="34" charset="0"/>
              </a:defRPr>
            </a:lvl1pPr>
            <a:lvl2pPr>
              <a:buClr>
                <a:srgbClr val="C00000"/>
              </a:buClr>
              <a:defRPr b="1" i="0">
                <a:solidFill>
                  <a:schemeClr val="tx1">
                    <a:lumMod val="65000"/>
                    <a:lumOff val="35000"/>
                  </a:schemeClr>
                </a:solidFill>
                <a:latin typeface="Proxima Nova Semibold" panose="02000506030000020004" pitchFamily="2" charset="0"/>
              </a:defRPr>
            </a:lvl2pPr>
            <a:lvl3pPr>
              <a:buClr>
                <a:srgbClr val="C00000"/>
              </a:buClr>
              <a:defRPr b="1" i="0">
                <a:solidFill>
                  <a:schemeClr val="tx1">
                    <a:lumMod val="65000"/>
                    <a:lumOff val="35000"/>
                  </a:schemeClr>
                </a:solidFill>
                <a:latin typeface="Proxima Nova Semibold" panose="02000506030000020004" pitchFamily="2" charset="0"/>
              </a:defRPr>
            </a:lvl3pPr>
            <a:lvl4pPr>
              <a:buClr>
                <a:srgbClr val="C00000"/>
              </a:buClr>
              <a:defRPr b="1" i="0">
                <a:solidFill>
                  <a:schemeClr val="tx1">
                    <a:lumMod val="65000"/>
                    <a:lumOff val="35000"/>
                  </a:schemeClr>
                </a:solidFill>
                <a:latin typeface="Proxima Nova Semibold" panose="02000506030000020004" pitchFamily="2" charset="0"/>
              </a:defRPr>
            </a:lvl4pPr>
            <a:lvl5pPr>
              <a:buClr>
                <a:srgbClr val="C00000"/>
              </a:buClr>
              <a:defRPr b="1" i="0">
                <a:solidFill>
                  <a:schemeClr val="tx1">
                    <a:lumMod val="65000"/>
                    <a:lumOff val="35000"/>
                  </a:schemeClr>
                </a:solidFill>
                <a:latin typeface="Proxima Nova Semibold" panose="02000506030000020004" pitchFamily="2" charset="0"/>
              </a:defRPr>
            </a:lvl5pPr>
          </a:lstStyle>
          <a:p>
            <a:pPr lvl="0"/>
            <a:r>
              <a:rPr lang="en-US" dirty="0"/>
              <a:t>Edit master text styles</a:t>
            </a:r>
          </a:p>
        </p:txBody>
      </p:sp>
      <p:sp>
        <p:nvSpPr>
          <p:cNvPr id="6" name="Slide Number Placeholder 5">
            <a:extLst>
              <a:ext uri="{FF2B5EF4-FFF2-40B4-BE49-F238E27FC236}">
                <a16:creationId xmlns:a16="http://schemas.microsoft.com/office/drawing/2014/main" id="{B0E145B4-C5B9-9E41-A72D-4C6B75F08474}"/>
              </a:ext>
            </a:extLst>
          </p:cNvPr>
          <p:cNvSpPr>
            <a:spLocks noGrp="1"/>
          </p:cNvSpPr>
          <p:nvPr>
            <p:ph type="sldNum" sz="quarter" idx="4"/>
          </p:nvPr>
        </p:nvSpPr>
        <p:spPr>
          <a:xfrm>
            <a:off x="11633057" y="5918105"/>
            <a:ext cx="558942" cy="349250"/>
          </a:xfrm>
          <a:prstGeom prst="rect">
            <a:avLst/>
          </a:prstGeom>
        </p:spPr>
        <p:txBody>
          <a:bodyPr anchor="b"/>
          <a:lstStyle>
            <a:lvl1pPr algn="l">
              <a:defRPr sz="1050" b="0" i="0">
                <a:solidFill>
                  <a:schemeClr val="tx1">
                    <a:lumMod val="65000"/>
                    <a:lumOff val="35000"/>
                  </a:schemeClr>
                </a:solidFill>
                <a:latin typeface="Proxima Nova" panose="02000506030000020004" pitchFamily="2" charset="0"/>
              </a:defRPr>
            </a:lvl1pPr>
          </a:lstStyle>
          <a:p>
            <a:fld id="{0DBAA714-CBDA-6B46-A573-1662C7FF6AC9}" type="slidenum">
              <a:rPr lang="en-US" smtClean="0"/>
              <a:pPr/>
              <a:t>‹#›</a:t>
            </a:fld>
            <a:endParaRPr lang="en-US" dirty="0"/>
          </a:p>
        </p:txBody>
      </p:sp>
    </p:spTree>
    <p:extLst>
      <p:ext uri="{BB962C8B-B14F-4D97-AF65-F5344CB8AC3E}">
        <p14:creationId xmlns:p14="http://schemas.microsoft.com/office/powerpoint/2010/main" val="1736728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D40F315B-5D85-9D4A-BB80-D6B31BE2CE75}"/>
              </a:ext>
            </a:extLst>
          </p:cNvPr>
          <p:cNvSpPr/>
          <p:nvPr userDrawn="1"/>
        </p:nvSpPr>
        <p:spPr>
          <a:xfrm rot="16200000" flipH="1" flipV="1">
            <a:off x="2410460" y="-1816100"/>
            <a:ext cx="5923281" cy="10104122"/>
          </a:xfrm>
          <a:prstGeom prst="rtTriangle">
            <a:avLst/>
          </a:prstGeom>
          <a:gradFill flip="none" rotWithShape="1">
            <a:gsLst>
              <a:gs pos="100000">
                <a:schemeClr val="bg1">
                  <a:alpha val="0"/>
                  <a:lumMod val="0"/>
                  <a:lumOff val="100000"/>
                </a:schemeClr>
              </a:gs>
              <a:gs pos="0">
                <a:srgbClr val="ACAEAE">
                  <a:alpha val="10000"/>
                </a:srgb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ECF45C1-940E-C243-B9EC-DE6E32BD87A1}"/>
              </a:ext>
            </a:extLst>
          </p:cNvPr>
          <p:cNvSpPr>
            <a:spLocks noGrp="1"/>
          </p:cNvSpPr>
          <p:nvPr>
            <p:ph idx="1"/>
          </p:nvPr>
        </p:nvSpPr>
        <p:spPr>
          <a:xfrm>
            <a:off x="795336" y="1945073"/>
            <a:ext cx="5076827" cy="3831259"/>
          </a:xfrm>
          <a:prstGeom prst="rect">
            <a:avLst/>
          </a:prstGeom>
        </p:spPr>
        <p:txBody>
          <a:bodyPr/>
          <a:lstStyle>
            <a:lvl1pPr>
              <a:buClr>
                <a:srgbClr val="C00000"/>
              </a:buClr>
              <a:defRPr b="1" i="0">
                <a:solidFill>
                  <a:schemeClr val="tx1">
                    <a:lumMod val="65000"/>
                    <a:lumOff val="35000"/>
                  </a:schemeClr>
                </a:solidFill>
                <a:latin typeface="Arial" panose="020B0604020202020204" pitchFamily="34" charset="0"/>
                <a:cs typeface="Arial" panose="020B0604020202020204" pitchFamily="34" charset="0"/>
              </a:defRPr>
            </a:lvl1pPr>
            <a:lvl2pPr marL="582613" indent="-233363">
              <a:buClr>
                <a:srgbClr val="C00000"/>
              </a:buClr>
              <a:tabLst/>
              <a:defRPr b="0" i="0">
                <a:solidFill>
                  <a:schemeClr val="tx1">
                    <a:lumMod val="65000"/>
                    <a:lumOff val="35000"/>
                  </a:schemeClr>
                </a:solidFill>
                <a:latin typeface="Arial" panose="020B0604020202020204" pitchFamily="34" charset="0"/>
                <a:cs typeface="Arial" panose="020B0604020202020204" pitchFamily="34" charset="0"/>
              </a:defRPr>
            </a:lvl2pPr>
            <a:lvl3pPr marL="1036638" indent="-233363">
              <a:buClr>
                <a:srgbClr val="C00000"/>
              </a:buClr>
              <a:tabLst/>
              <a:defRPr b="0" i="0">
                <a:solidFill>
                  <a:schemeClr val="tx1">
                    <a:lumMod val="65000"/>
                    <a:lumOff val="35000"/>
                  </a:schemeClr>
                </a:solidFill>
                <a:latin typeface="Arial" panose="020B0604020202020204" pitchFamily="34" charset="0"/>
                <a:cs typeface="Arial" panose="020B0604020202020204" pitchFamily="34" charset="0"/>
              </a:defRPr>
            </a:lvl3pPr>
            <a:lvl4pPr marL="1489075" indent="-219075">
              <a:buClr>
                <a:srgbClr val="C00000"/>
              </a:buClr>
              <a:tabLst/>
              <a:defRPr b="0" i="0">
                <a:solidFill>
                  <a:schemeClr val="tx1">
                    <a:lumMod val="65000"/>
                    <a:lumOff val="35000"/>
                  </a:schemeClr>
                </a:solidFill>
                <a:latin typeface="Arial" panose="020B0604020202020204" pitchFamily="34" charset="0"/>
                <a:cs typeface="Arial" panose="020B0604020202020204" pitchFamily="34" charset="0"/>
              </a:defRPr>
            </a:lvl4pPr>
            <a:lvl5pPr marL="1943100" indent="-220663">
              <a:buClr>
                <a:srgbClr val="C00000"/>
              </a:buClr>
              <a:tabLst/>
              <a:defRPr b="0" i="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E5420BDC-AD36-B44D-8373-C41F1F0B54C4}"/>
              </a:ext>
            </a:extLst>
          </p:cNvPr>
          <p:cNvSpPr>
            <a:spLocks noGrp="1"/>
          </p:cNvSpPr>
          <p:nvPr>
            <p:ph idx="10"/>
          </p:nvPr>
        </p:nvSpPr>
        <p:spPr>
          <a:xfrm>
            <a:off x="6315075" y="1945072"/>
            <a:ext cx="5314950" cy="3831259"/>
          </a:xfrm>
          <a:prstGeom prst="rect">
            <a:avLst/>
          </a:prstGeom>
        </p:spPr>
        <p:txBody>
          <a:bodyPr/>
          <a:lstStyle>
            <a:lvl1pPr>
              <a:buClr>
                <a:srgbClr val="C00000"/>
              </a:buClr>
              <a:defRPr b="1" i="0">
                <a:solidFill>
                  <a:schemeClr val="tx1">
                    <a:lumMod val="65000"/>
                    <a:lumOff val="35000"/>
                  </a:schemeClr>
                </a:solidFill>
                <a:latin typeface="Arial" panose="020B0604020202020204" pitchFamily="34" charset="0"/>
                <a:cs typeface="Arial" panose="020B0604020202020204" pitchFamily="34" charset="0"/>
              </a:defRPr>
            </a:lvl1pPr>
            <a:lvl2pPr marL="582613" indent="-233363">
              <a:buClr>
                <a:srgbClr val="C00000"/>
              </a:buClr>
              <a:tabLst/>
              <a:defRPr b="0" i="0">
                <a:solidFill>
                  <a:schemeClr val="tx1">
                    <a:lumMod val="65000"/>
                    <a:lumOff val="35000"/>
                  </a:schemeClr>
                </a:solidFill>
                <a:latin typeface="Arial" panose="020B0604020202020204" pitchFamily="34" charset="0"/>
                <a:cs typeface="Arial" panose="020B0604020202020204" pitchFamily="34" charset="0"/>
              </a:defRPr>
            </a:lvl2pPr>
            <a:lvl3pPr marL="1036638" indent="-233363">
              <a:buClr>
                <a:srgbClr val="C00000"/>
              </a:buClr>
              <a:tabLst/>
              <a:defRPr b="0" i="0">
                <a:solidFill>
                  <a:schemeClr val="tx1">
                    <a:lumMod val="65000"/>
                    <a:lumOff val="35000"/>
                  </a:schemeClr>
                </a:solidFill>
                <a:latin typeface="Arial" panose="020B0604020202020204" pitchFamily="34" charset="0"/>
                <a:cs typeface="Arial" panose="020B0604020202020204" pitchFamily="34" charset="0"/>
              </a:defRPr>
            </a:lvl3pPr>
            <a:lvl4pPr marL="1489075" indent="-219075">
              <a:buClr>
                <a:srgbClr val="C00000"/>
              </a:buClr>
              <a:tabLst/>
              <a:defRPr b="0" i="0">
                <a:solidFill>
                  <a:schemeClr val="tx1">
                    <a:lumMod val="65000"/>
                    <a:lumOff val="35000"/>
                  </a:schemeClr>
                </a:solidFill>
                <a:latin typeface="Arial" panose="020B0604020202020204" pitchFamily="34" charset="0"/>
                <a:cs typeface="Arial" panose="020B0604020202020204" pitchFamily="34" charset="0"/>
              </a:defRPr>
            </a:lvl4pPr>
            <a:lvl5pPr marL="1943100" indent="-220663">
              <a:buClr>
                <a:srgbClr val="C00000"/>
              </a:buClr>
              <a:tabLst/>
              <a:defRPr b="0" i="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Placeholder 1">
            <a:extLst>
              <a:ext uri="{FF2B5EF4-FFF2-40B4-BE49-F238E27FC236}">
                <a16:creationId xmlns:a16="http://schemas.microsoft.com/office/drawing/2014/main" id="{3859AE65-5E55-8240-A8CD-361B53B50632}"/>
              </a:ext>
            </a:extLst>
          </p:cNvPr>
          <p:cNvSpPr>
            <a:spLocks noGrp="1"/>
          </p:cNvSpPr>
          <p:nvPr>
            <p:ph type="title" hasCustomPrompt="1"/>
          </p:nvPr>
        </p:nvSpPr>
        <p:spPr>
          <a:xfrm>
            <a:off x="688872" y="274320"/>
            <a:ext cx="10944185" cy="1135791"/>
          </a:xfrm>
          <a:prstGeom prst="rect">
            <a:avLst/>
          </a:prstGeom>
        </p:spPr>
        <p:txBody>
          <a:bodyPr vert="horz" lIns="91440" tIns="45720" rIns="91440" bIns="45720" rtlCol="0" anchor="b">
            <a:noAutofit/>
          </a:bodyPr>
          <a:lstStyle/>
          <a:p>
            <a:r>
              <a:rPr lang="en-US" dirty="0"/>
              <a:t>TITLE</a:t>
            </a:r>
          </a:p>
        </p:txBody>
      </p:sp>
      <p:cxnSp>
        <p:nvCxnSpPr>
          <p:cNvPr id="14" name="Straight Connector 13">
            <a:extLst>
              <a:ext uri="{FF2B5EF4-FFF2-40B4-BE49-F238E27FC236}">
                <a16:creationId xmlns:a16="http://schemas.microsoft.com/office/drawing/2014/main" id="{7FD636DC-B739-2F4C-AF39-19671A32BED5}"/>
              </a:ext>
            </a:extLst>
          </p:cNvPr>
          <p:cNvCxnSpPr>
            <a:cxnSpLocks/>
          </p:cNvCxnSpPr>
          <p:nvPr userDrawn="1"/>
        </p:nvCxnSpPr>
        <p:spPr>
          <a:xfrm>
            <a:off x="832114" y="1380621"/>
            <a:ext cx="76254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ADD35648-28FF-7A41-B04B-6020051DE990}"/>
              </a:ext>
            </a:extLst>
          </p:cNvPr>
          <p:cNvSpPr>
            <a:spLocks noGrp="1"/>
          </p:cNvSpPr>
          <p:nvPr>
            <p:ph type="sldNum" sz="quarter" idx="4"/>
          </p:nvPr>
        </p:nvSpPr>
        <p:spPr>
          <a:xfrm>
            <a:off x="11633057" y="5918105"/>
            <a:ext cx="558942" cy="349250"/>
          </a:xfrm>
          <a:prstGeom prst="rect">
            <a:avLst/>
          </a:prstGeom>
        </p:spPr>
        <p:txBody>
          <a:bodyPr anchor="b"/>
          <a:lstStyle>
            <a:lvl1pPr algn="l">
              <a:defRPr sz="1050" b="0" i="0">
                <a:solidFill>
                  <a:schemeClr val="tx1">
                    <a:lumMod val="65000"/>
                    <a:lumOff val="35000"/>
                  </a:schemeClr>
                </a:solidFill>
                <a:latin typeface="Proxima Nova" panose="02000506030000020004" pitchFamily="2" charset="0"/>
              </a:defRPr>
            </a:lvl1pPr>
          </a:lstStyle>
          <a:p>
            <a:fld id="{0DBAA714-CBDA-6B46-A573-1662C7FF6AC9}" type="slidenum">
              <a:rPr lang="en-US" smtClean="0"/>
              <a:pPr/>
              <a:t>‹#›</a:t>
            </a:fld>
            <a:endParaRPr lang="en-US" dirty="0"/>
          </a:p>
        </p:txBody>
      </p:sp>
      <p:sp>
        <p:nvSpPr>
          <p:cNvPr id="10" name="Text Placeholder 3">
            <a:extLst>
              <a:ext uri="{FF2B5EF4-FFF2-40B4-BE49-F238E27FC236}">
                <a16:creationId xmlns:a16="http://schemas.microsoft.com/office/drawing/2014/main" id="{8C21F790-AF86-FA46-B2B4-A473B63A2270}"/>
              </a:ext>
            </a:extLst>
          </p:cNvPr>
          <p:cNvSpPr>
            <a:spLocks noGrp="1"/>
          </p:cNvSpPr>
          <p:nvPr>
            <p:ph type="body" sz="quarter" idx="11" hasCustomPrompt="1"/>
          </p:nvPr>
        </p:nvSpPr>
        <p:spPr>
          <a:xfrm>
            <a:off x="688871" y="499908"/>
            <a:ext cx="10944185" cy="412750"/>
          </a:xfrm>
        </p:spPr>
        <p:txBody>
          <a:bodyPr>
            <a:noAutofit/>
          </a:bodyPr>
          <a:lstStyle>
            <a:lvl1pPr marL="0" indent="0">
              <a:buNone/>
              <a:defRPr sz="1800" b="0"/>
            </a:lvl1pPr>
          </a:lstStyle>
          <a:p>
            <a:pPr lvl="0"/>
            <a:r>
              <a:rPr lang="en-US" dirty="0"/>
              <a:t>SECTION</a:t>
            </a:r>
          </a:p>
        </p:txBody>
      </p:sp>
    </p:spTree>
    <p:extLst>
      <p:ext uri="{BB962C8B-B14F-4D97-AF65-F5344CB8AC3E}">
        <p14:creationId xmlns:p14="http://schemas.microsoft.com/office/powerpoint/2010/main" val="3645159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Snip Single Corner Rectangle 13">
            <a:extLst>
              <a:ext uri="{FF2B5EF4-FFF2-40B4-BE49-F238E27FC236}">
                <a16:creationId xmlns:a16="http://schemas.microsoft.com/office/drawing/2014/main" id="{2D049CA3-8E66-FC40-90D3-433FEE33E33A}"/>
              </a:ext>
            </a:extLst>
          </p:cNvPr>
          <p:cNvSpPr/>
          <p:nvPr userDrawn="1"/>
        </p:nvSpPr>
        <p:spPr>
          <a:xfrm rot="5400000">
            <a:off x="3139724" y="-2545364"/>
            <a:ext cx="5916361" cy="11555730"/>
          </a:xfrm>
          <a:prstGeom prst="snip1Rect">
            <a:avLst>
              <a:gd name="adj" fmla="val 72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Triangle 8">
            <a:extLst>
              <a:ext uri="{FF2B5EF4-FFF2-40B4-BE49-F238E27FC236}">
                <a16:creationId xmlns:a16="http://schemas.microsoft.com/office/drawing/2014/main" id="{DEF84AEA-72A5-9246-9110-537D6245281E}"/>
              </a:ext>
            </a:extLst>
          </p:cNvPr>
          <p:cNvSpPr/>
          <p:nvPr userDrawn="1"/>
        </p:nvSpPr>
        <p:spPr>
          <a:xfrm rot="16200000" flipH="1" flipV="1">
            <a:off x="2410460" y="-1816100"/>
            <a:ext cx="5923281" cy="10104122"/>
          </a:xfrm>
          <a:prstGeom prst="rtTriangle">
            <a:avLst/>
          </a:prstGeom>
          <a:gradFill flip="none" rotWithShape="1">
            <a:gsLst>
              <a:gs pos="100000">
                <a:schemeClr val="bg1">
                  <a:alpha val="0"/>
                  <a:lumMod val="0"/>
                  <a:lumOff val="100000"/>
                </a:schemeClr>
              </a:gs>
              <a:gs pos="0">
                <a:srgbClr val="ACAEAE">
                  <a:alpha val="10000"/>
                </a:srgb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A700A8C1-2C58-044A-B5D1-C04236EB79CB}"/>
              </a:ext>
            </a:extLst>
          </p:cNvPr>
          <p:cNvSpPr>
            <a:spLocks noGrp="1"/>
          </p:cNvSpPr>
          <p:nvPr>
            <p:ph type="body" idx="1"/>
          </p:nvPr>
        </p:nvSpPr>
        <p:spPr>
          <a:xfrm>
            <a:off x="795336" y="1978925"/>
            <a:ext cx="10837722" cy="39218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FE8F172D-B1C7-1746-89D4-0C06FADE72CC}"/>
              </a:ext>
            </a:extLst>
          </p:cNvPr>
          <p:cNvSpPr>
            <a:spLocks noGrp="1"/>
          </p:cNvSpPr>
          <p:nvPr>
            <p:ph type="title"/>
          </p:nvPr>
        </p:nvSpPr>
        <p:spPr>
          <a:xfrm>
            <a:off x="688872" y="274320"/>
            <a:ext cx="10944185" cy="1135791"/>
          </a:xfrm>
          <a:prstGeom prst="rect">
            <a:avLst/>
          </a:prstGeom>
        </p:spPr>
        <p:txBody>
          <a:bodyPr vert="horz" lIns="91440" tIns="45720" rIns="91440" bIns="45720" rtlCol="0" anchor="b">
            <a:noAutofit/>
          </a:bodyPr>
          <a:lstStyle/>
          <a:p>
            <a:r>
              <a:rPr lang="en-US" dirty="0"/>
              <a:t>CLICK TO EDIT TITLE</a:t>
            </a:r>
          </a:p>
        </p:txBody>
      </p:sp>
      <p:sp>
        <p:nvSpPr>
          <p:cNvPr id="8" name="Subtitle 2">
            <a:extLst>
              <a:ext uri="{FF2B5EF4-FFF2-40B4-BE49-F238E27FC236}">
                <a16:creationId xmlns:a16="http://schemas.microsoft.com/office/drawing/2014/main" id="{1010121B-8F28-FE43-B927-2A1C193051CB}"/>
              </a:ext>
            </a:extLst>
          </p:cNvPr>
          <p:cNvSpPr txBox="1">
            <a:spLocks/>
          </p:cNvSpPr>
          <p:nvPr userDrawn="1"/>
        </p:nvSpPr>
        <p:spPr>
          <a:xfrm>
            <a:off x="7442200" y="6404954"/>
            <a:ext cx="3977640" cy="21174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900" b="1" i="0" spc="130" baseline="0" dirty="0">
                <a:solidFill>
                  <a:schemeClr val="tx1">
                    <a:lumMod val="65000"/>
                    <a:lumOff val="35000"/>
                  </a:schemeClr>
                </a:solidFill>
                <a:latin typeface="Arial" panose="020B0604020202020204" pitchFamily="34" charset="0"/>
                <a:cs typeface="Arial" panose="020B0604020202020204" pitchFamily="34" charset="0"/>
              </a:rPr>
              <a:t>DECK TITLE  |  </a:t>
            </a:r>
            <a:r>
              <a:rPr lang="en-US" sz="900" b="0" i="0" spc="130" baseline="0" dirty="0">
                <a:solidFill>
                  <a:schemeClr val="tx1">
                    <a:lumMod val="65000"/>
                    <a:lumOff val="35000"/>
                  </a:schemeClr>
                </a:solidFill>
                <a:latin typeface="Arial" panose="020B0604020202020204" pitchFamily="34" charset="0"/>
                <a:cs typeface="Arial" panose="020B0604020202020204" pitchFamily="34" charset="0"/>
              </a:rPr>
              <a:t>MONTH 20YY</a:t>
            </a:r>
          </a:p>
        </p:txBody>
      </p:sp>
      <p:sp>
        <p:nvSpPr>
          <p:cNvPr id="10" name="Slide Number Placeholder 5">
            <a:extLst>
              <a:ext uri="{FF2B5EF4-FFF2-40B4-BE49-F238E27FC236}">
                <a16:creationId xmlns:a16="http://schemas.microsoft.com/office/drawing/2014/main" id="{B76C5A6A-F559-3C47-80EB-91C3D62A4F5D}"/>
              </a:ext>
            </a:extLst>
          </p:cNvPr>
          <p:cNvSpPr>
            <a:spLocks noGrp="1"/>
          </p:cNvSpPr>
          <p:nvPr>
            <p:ph type="sldNum" sz="quarter" idx="4"/>
          </p:nvPr>
        </p:nvSpPr>
        <p:spPr>
          <a:xfrm>
            <a:off x="11633057" y="5918105"/>
            <a:ext cx="558942" cy="349250"/>
          </a:xfrm>
          <a:prstGeom prst="rect">
            <a:avLst/>
          </a:prstGeom>
        </p:spPr>
        <p:txBody>
          <a:bodyPr anchor="b"/>
          <a:lstStyle>
            <a:lvl1pPr algn="l">
              <a:defRPr sz="1050" b="0" i="0">
                <a:solidFill>
                  <a:schemeClr val="tx1">
                    <a:lumMod val="65000"/>
                    <a:lumOff val="35000"/>
                  </a:schemeClr>
                </a:solidFill>
                <a:latin typeface="Proxima Nova" panose="02000506030000020004" pitchFamily="2" charset="0"/>
              </a:defRPr>
            </a:lvl1pPr>
          </a:lstStyle>
          <a:p>
            <a:fld id="{0DBAA714-CBDA-6B46-A573-1662C7FF6AC9}" type="slidenum">
              <a:rPr lang="en-US" smtClean="0"/>
              <a:pPr/>
              <a:t>‹#›</a:t>
            </a:fld>
            <a:endParaRPr lang="en-US" dirty="0"/>
          </a:p>
        </p:txBody>
      </p:sp>
      <p:pic>
        <p:nvPicPr>
          <p:cNvPr id="6" name="Picture 5">
            <a:extLst>
              <a:ext uri="{FF2B5EF4-FFF2-40B4-BE49-F238E27FC236}">
                <a16:creationId xmlns:a16="http://schemas.microsoft.com/office/drawing/2014/main" id="{76478BAF-206B-CA4F-B629-9C3B2B1371A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19100" y="6337300"/>
            <a:ext cx="2085561" cy="375707"/>
          </a:xfrm>
          <a:prstGeom prst="rect">
            <a:avLst/>
          </a:prstGeom>
        </p:spPr>
      </p:pic>
    </p:spTree>
    <p:extLst>
      <p:ext uri="{BB962C8B-B14F-4D97-AF65-F5344CB8AC3E}">
        <p14:creationId xmlns:p14="http://schemas.microsoft.com/office/powerpoint/2010/main" val="48641472"/>
      </p:ext>
    </p:extLst>
  </p:cSld>
  <p:clrMap bg1="lt1" tx1="dk1" bg2="lt2" tx2="dk2" accent1="accent1" accent2="accent2" accent3="accent3" accent4="accent4" accent5="accent5" accent6="accent6" hlink="hlink" folHlink="folHlink"/>
  <p:sldLayoutIdLst>
    <p:sldLayoutId id="2147483649" r:id="rId1"/>
    <p:sldLayoutId id="2147483832" r:id="rId2"/>
    <p:sldLayoutId id="2147483651" r:id="rId3"/>
    <p:sldLayoutId id="2147483833" r:id="rId4"/>
    <p:sldLayoutId id="2147483827" r:id="rId5"/>
    <p:sldLayoutId id="2147483650" r:id="rId6"/>
    <p:sldLayoutId id="2147483829" r:id="rId7"/>
    <p:sldLayoutId id="2147483828" r:id="rId8"/>
    <p:sldLayoutId id="2147483824" r:id="rId9"/>
    <p:sldLayoutId id="2147483825" r:id="rId10"/>
    <p:sldLayoutId id="2147483830" r:id="rId11"/>
    <p:sldLayoutId id="2147483831" r:id="rId12"/>
    <p:sldLayoutId id="2147483826" r:id="rId13"/>
    <p:sldLayoutId id="2147483655" r:id="rId14"/>
  </p:sldLayoutIdLst>
  <p:hf hdr="0" ftr="0" dt="0"/>
  <p:txStyles>
    <p:titleStyle>
      <a:lvl1pPr algn="l" defTabSz="914400" rtl="0" eaLnBrk="1" latinLnBrk="0" hangingPunct="1">
        <a:lnSpc>
          <a:spcPct val="90000"/>
        </a:lnSpc>
        <a:spcBef>
          <a:spcPct val="0"/>
        </a:spcBef>
        <a:buNone/>
        <a:defRPr sz="3600" b="1" i="0" kern="1200" spc="0" baseline="0">
          <a:solidFill>
            <a:srgbClr val="C00000"/>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100000"/>
        </a:lnSpc>
        <a:spcBef>
          <a:spcPts val="1000"/>
        </a:spcBef>
        <a:buClr>
          <a:srgbClr val="C00000"/>
        </a:buClr>
        <a:buFont typeface="Arial" panose="020B0604020202020204" pitchFamily="34" charset="0"/>
        <a:buChar char="•"/>
        <a:defRPr sz="2800" b="1" i="0" kern="1200" spc="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C00000"/>
        </a:buClr>
        <a:buFont typeface="Arial" panose="020B0604020202020204" pitchFamily="34" charset="0"/>
        <a:buChar char="•"/>
        <a:defRPr sz="2400" b="1" i="0" kern="1200" spc="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C00000"/>
        </a:buClr>
        <a:buFont typeface="Arial" panose="020B0604020202020204" pitchFamily="34" charset="0"/>
        <a:buChar char="•"/>
        <a:defRPr sz="2000" b="1" i="0" kern="1200" spc="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C00000"/>
        </a:buClr>
        <a:buFont typeface="Arial" panose="020B0604020202020204" pitchFamily="34" charset="0"/>
        <a:buChar char="•"/>
        <a:defRPr sz="1800" b="1" i="0" kern="1200" spc="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C00000"/>
        </a:buClr>
        <a:buFont typeface="Arial" panose="020B0604020202020204" pitchFamily="34" charset="0"/>
        <a:buChar char="•"/>
        <a:defRPr sz="1800" b="1" i="0" kern="1200" spc="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5.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23A31-5670-A94F-9404-2332F45C10E5}"/>
              </a:ext>
            </a:extLst>
          </p:cNvPr>
          <p:cNvSpPr>
            <a:spLocks noGrp="1"/>
          </p:cNvSpPr>
          <p:nvPr>
            <p:ph type="title"/>
          </p:nvPr>
        </p:nvSpPr>
        <p:spPr>
          <a:xfrm>
            <a:off x="317364" y="2755900"/>
            <a:ext cx="11625254" cy="1220355"/>
          </a:xfrm>
        </p:spPr>
        <p:txBody>
          <a:bodyPr/>
          <a:lstStyle/>
          <a:p>
            <a:pPr algn="ctr"/>
            <a:r>
              <a:rPr lang="en-US" dirty="0">
                <a:latin typeface="Athelas" panose="02000503000000020003" pitchFamily="2" charset="77"/>
                <a:cs typeface="Aldhabi" pitchFamily="2" charset="-78"/>
              </a:rPr>
              <a:t>How have perceptions about mental health, and its treatment, evolved in the US? </a:t>
            </a:r>
          </a:p>
        </p:txBody>
      </p:sp>
      <p:sp>
        <p:nvSpPr>
          <p:cNvPr id="3" name="Slide Number Placeholder 2">
            <a:extLst>
              <a:ext uri="{FF2B5EF4-FFF2-40B4-BE49-F238E27FC236}">
                <a16:creationId xmlns:a16="http://schemas.microsoft.com/office/drawing/2014/main" id="{2ED14871-B12F-824E-912A-6D0A9461FC48}"/>
              </a:ext>
            </a:extLst>
          </p:cNvPr>
          <p:cNvSpPr>
            <a:spLocks noGrp="1"/>
          </p:cNvSpPr>
          <p:nvPr>
            <p:ph type="sldNum" sz="quarter" idx="4"/>
          </p:nvPr>
        </p:nvSpPr>
        <p:spPr/>
        <p:txBody>
          <a:bodyPr/>
          <a:lstStyle/>
          <a:p>
            <a:fld id="{0DBAA714-CBDA-6B46-A573-1662C7FF6AC9}" type="slidenum">
              <a:rPr lang="en-US" smtClean="0"/>
              <a:pPr/>
              <a:t>1</a:t>
            </a:fld>
            <a:endParaRPr lang="en-US" dirty="0"/>
          </a:p>
        </p:txBody>
      </p:sp>
    </p:spTree>
    <p:extLst>
      <p:ext uri="{BB962C8B-B14F-4D97-AF65-F5344CB8AC3E}">
        <p14:creationId xmlns:p14="http://schemas.microsoft.com/office/powerpoint/2010/main" val="2505545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B7E4F28-FE3F-2243-97F7-ECCC779954F9}"/>
              </a:ext>
            </a:extLst>
          </p:cNvPr>
          <p:cNvSpPr>
            <a:spLocks noGrp="1"/>
          </p:cNvSpPr>
          <p:nvPr>
            <p:ph type="sldNum" sz="quarter" idx="4"/>
          </p:nvPr>
        </p:nvSpPr>
        <p:spPr/>
        <p:txBody>
          <a:bodyPr/>
          <a:lstStyle/>
          <a:p>
            <a:fld id="{0DBAA714-CBDA-6B46-A573-1662C7FF6AC9}" type="slidenum">
              <a:rPr lang="en-US" smtClean="0"/>
              <a:pPr/>
              <a:t>10</a:t>
            </a:fld>
            <a:endParaRPr lang="en-US" dirty="0"/>
          </a:p>
        </p:txBody>
      </p:sp>
      <p:pic>
        <p:nvPicPr>
          <p:cNvPr id="4" name="Picture 3">
            <a:extLst>
              <a:ext uri="{FF2B5EF4-FFF2-40B4-BE49-F238E27FC236}">
                <a16:creationId xmlns:a16="http://schemas.microsoft.com/office/drawing/2014/main" id="{D7E6B174-B7D6-4C49-9665-D30BB211DAE2}"/>
              </a:ext>
            </a:extLst>
          </p:cNvPr>
          <p:cNvPicPr>
            <a:picLocks noChangeAspect="1"/>
          </p:cNvPicPr>
          <p:nvPr/>
        </p:nvPicPr>
        <p:blipFill>
          <a:blip r:embed="rId3"/>
          <a:stretch>
            <a:fillRect/>
          </a:stretch>
        </p:blipFill>
        <p:spPr>
          <a:xfrm>
            <a:off x="157310" y="817232"/>
            <a:ext cx="5778827" cy="4574699"/>
          </a:xfrm>
          <a:prstGeom prst="rect">
            <a:avLst/>
          </a:prstGeom>
        </p:spPr>
      </p:pic>
      <p:pic>
        <p:nvPicPr>
          <p:cNvPr id="5" name="Picture 4">
            <a:extLst>
              <a:ext uri="{FF2B5EF4-FFF2-40B4-BE49-F238E27FC236}">
                <a16:creationId xmlns:a16="http://schemas.microsoft.com/office/drawing/2014/main" id="{9B628063-3BC0-CA4B-8A6C-030A190771BE}"/>
              </a:ext>
            </a:extLst>
          </p:cNvPr>
          <p:cNvPicPr>
            <a:picLocks noChangeAspect="1"/>
          </p:cNvPicPr>
          <p:nvPr/>
        </p:nvPicPr>
        <p:blipFill>
          <a:blip r:embed="rId4"/>
          <a:stretch>
            <a:fillRect/>
          </a:stretch>
        </p:blipFill>
        <p:spPr>
          <a:xfrm>
            <a:off x="6255865" y="959005"/>
            <a:ext cx="5476554" cy="4319536"/>
          </a:xfrm>
          <a:prstGeom prst="rect">
            <a:avLst/>
          </a:prstGeom>
        </p:spPr>
      </p:pic>
    </p:spTree>
    <p:extLst>
      <p:ext uri="{BB962C8B-B14F-4D97-AF65-F5344CB8AC3E}">
        <p14:creationId xmlns:p14="http://schemas.microsoft.com/office/powerpoint/2010/main" val="3275641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4AD347-58AC-1546-91D3-429C43A45C67}"/>
              </a:ext>
            </a:extLst>
          </p:cNvPr>
          <p:cNvSpPr>
            <a:spLocks noGrp="1"/>
          </p:cNvSpPr>
          <p:nvPr>
            <p:ph idx="1"/>
          </p:nvPr>
        </p:nvSpPr>
        <p:spPr/>
        <p:txBody>
          <a:bodyPr/>
          <a:lstStyle/>
          <a:p>
            <a:r>
              <a:rPr lang="en-US" dirty="0">
                <a:latin typeface="Athelas" panose="02000503000000020003" pitchFamily="2" charset="77"/>
              </a:rPr>
              <a:t>Is there still a stigma surrounding mental health to this day?</a:t>
            </a:r>
          </a:p>
          <a:p>
            <a:r>
              <a:rPr lang="en-US" dirty="0">
                <a:latin typeface="Athelas" panose="02000503000000020003" pitchFamily="2" charset="77"/>
              </a:rPr>
              <a:t>Which communities are more vulnerable to this stigma?</a:t>
            </a:r>
          </a:p>
        </p:txBody>
      </p:sp>
      <p:sp>
        <p:nvSpPr>
          <p:cNvPr id="3" name="Content Placeholder 2">
            <a:extLst>
              <a:ext uri="{FF2B5EF4-FFF2-40B4-BE49-F238E27FC236}">
                <a16:creationId xmlns:a16="http://schemas.microsoft.com/office/drawing/2014/main" id="{B7EC115F-12E4-5445-B03E-763467DFFF1A}"/>
              </a:ext>
            </a:extLst>
          </p:cNvPr>
          <p:cNvSpPr>
            <a:spLocks noGrp="1"/>
          </p:cNvSpPr>
          <p:nvPr>
            <p:ph idx="10"/>
          </p:nvPr>
        </p:nvSpPr>
        <p:spPr/>
        <p:txBody>
          <a:bodyPr/>
          <a:lstStyle/>
          <a:p>
            <a:r>
              <a:rPr lang="en-US" dirty="0">
                <a:latin typeface="Athelas" panose="02000503000000020003" pitchFamily="2" charset="77"/>
              </a:rPr>
              <a:t>Is mental health help (therapy, psychiatry, etc.) fully accessible today?</a:t>
            </a:r>
          </a:p>
          <a:p>
            <a:r>
              <a:rPr lang="en-US" dirty="0">
                <a:latin typeface="Athelas" panose="02000503000000020003" pitchFamily="2" charset="77"/>
              </a:rPr>
              <a:t>Does the perception of getting help and having mental illness block people from reaching out for help?</a:t>
            </a:r>
          </a:p>
        </p:txBody>
      </p:sp>
      <p:sp>
        <p:nvSpPr>
          <p:cNvPr id="4" name="Title 3">
            <a:extLst>
              <a:ext uri="{FF2B5EF4-FFF2-40B4-BE49-F238E27FC236}">
                <a16:creationId xmlns:a16="http://schemas.microsoft.com/office/drawing/2014/main" id="{4427E01D-6F01-5E4E-9CEF-1B36707041D2}"/>
              </a:ext>
            </a:extLst>
          </p:cNvPr>
          <p:cNvSpPr>
            <a:spLocks noGrp="1"/>
          </p:cNvSpPr>
          <p:nvPr>
            <p:ph type="title"/>
          </p:nvPr>
        </p:nvSpPr>
        <p:spPr/>
        <p:txBody>
          <a:bodyPr/>
          <a:lstStyle/>
          <a:p>
            <a:r>
              <a:rPr lang="en-US" dirty="0"/>
              <a:t>In today’s world, mental health is discussed differently, right?</a:t>
            </a:r>
          </a:p>
        </p:txBody>
      </p:sp>
      <p:sp>
        <p:nvSpPr>
          <p:cNvPr id="5" name="Slide Number Placeholder 4">
            <a:extLst>
              <a:ext uri="{FF2B5EF4-FFF2-40B4-BE49-F238E27FC236}">
                <a16:creationId xmlns:a16="http://schemas.microsoft.com/office/drawing/2014/main" id="{3C9B9427-1F38-EE4E-B763-361E887537CC}"/>
              </a:ext>
            </a:extLst>
          </p:cNvPr>
          <p:cNvSpPr>
            <a:spLocks noGrp="1"/>
          </p:cNvSpPr>
          <p:nvPr>
            <p:ph type="sldNum" sz="quarter" idx="4"/>
          </p:nvPr>
        </p:nvSpPr>
        <p:spPr/>
        <p:txBody>
          <a:bodyPr/>
          <a:lstStyle/>
          <a:p>
            <a:fld id="{0DBAA714-CBDA-6B46-A573-1662C7FF6AC9}" type="slidenum">
              <a:rPr lang="en-US" smtClean="0"/>
              <a:pPr/>
              <a:t>11</a:t>
            </a:fld>
            <a:endParaRPr lang="en-US" dirty="0"/>
          </a:p>
        </p:txBody>
      </p:sp>
    </p:spTree>
    <p:extLst>
      <p:ext uri="{BB962C8B-B14F-4D97-AF65-F5344CB8AC3E}">
        <p14:creationId xmlns:p14="http://schemas.microsoft.com/office/powerpoint/2010/main" val="1755737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A96AC8-E40A-1D41-BBA0-96BB5C1B489A}"/>
              </a:ext>
            </a:extLst>
          </p:cNvPr>
          <p:cNvSpPr>
            <a:spLocks noGrp="1"/>
          </p:cNvSpPr>
          <p:nvPr>
            <p:ph idx="10"/>
          </p:nvPr>
        </p:nvSpPr>
        <p:spPr>
          <a:xfrm>
            <a:off x="928255" y="1945072"/>
            <a:ext cx="10701770" cy="3831259"/>
          </a:xfrm>
        </p:spPr>
        <p:txBody>
          <a:bodyPr/>
          <a:lstStyle/>
          <a:p>
            <a:pPr algn="ctr"/>
            <a:r>
              <a:rPr lang="en-US" dirty="0"/>
              <a:t>Choose a partner from a different time period group than what you were assigned</a:t>
            </a:r>
          </a:p>
          <a:p>
            <a:pPr algn="ctr"/>
            <a:r>
              <a:rPr lang="en-US" dirty="0"/>
              <a:t>Record a 10 minute podcast: Have a discussion about the stigma surrounding mental health today and its </a:t>
            </a:r>
            <a:r>
              <a:rPr lang="en-US" u="sng" dirty="0"/>
              <a:t>historical contexts</a:t>
            </a:r>
            <a:r>
              <a:rPr lang="en-US" dirty="0"/>
              <a:t>. Aka, what did we talk about today?</a:t>
            </a:r>
          </a:p>
          <a:p>
            <a:pPr algn="ctr"/>
            <a:r>
              <a:rPr lang="en-US" dirty="0"/>
              <a:t>You can use a voice recorder on your phones, or Audacity on your computers.</a:t>
            </a:r>
          </a:p>
        </p:txBody>
      </p:sp>
      <p:sp>
        <p:nvSpPr>
          <p:cNvPr id="3" name="Title 2">
            <a:extLst>
              <a:ext uri="{FF2B5EF4-FFF2-40B4-BE49-F238E27FC236}">
                <a16:creationId xmlns:a16="http://schemas.microsoft.com/office/drawing/2014/main" id="{31462439-96EE-4B4C-9375-51C22691DF64}"/>
              </a:ext>
            </a:extLst>
          </p:cNvPr>
          <p:cNvSpPr>
            <a:spLocks noGrp="1"/>
          </p:cNvSpPr>
          <p:nvPr>
            <p:ph type="title"/>
          </p:nvPr>
        </p:nvSpPr>
        <p:spPr/>
        <p:txBody>
          <a:bodyPr/>
          <a:lstStyle/>
          <a:p>
            <a:pPr algn="ctr"/>
            <a:r>
              <a:rPr lang="en-US" sz="4800" dirty="0">
                <a:latin typeface="Athelas" panose="02000503000000020003" pitchFamily="2" charset="77"/>
              </a:rPr>
              <a:t>Podcasts!</a:t>
            </a:r>
          </a:p>
        </p:txBody>
      </p:sp>
      <p:sp>
        <p:nvSpPr>
          <p:cNvPr id="4" name="Slide Number Placeholder 3">
            <a:extLst>
              <a:ext uri="{FF2B5EF4-FFF2-40B4-BE49-F238E27FC236}">
                <a16:creationId xmlns:a16="http://schemas.microsoft.com/office/drawing/2014/main" id="{BD513C02-832E-4742-B96C-6364D1D23C50}"/>
              </a:ext>
            </a:extLst>
          </p:cNvPr>
          <p:cNvSpPr>
            <a:spLocks noGrp="1"/>
          </p:cNvSpPr>
          <p:nvPr>
            <p:ph type="sldNum" sz="quarter" idx="4"/>
          </p:nvPr>
        </p:nvSpPr>
        <p:spPr/>
        <p:txBody>
          <a:bodyPr/>
          <a:lstStyle/>
          <a:p>
            <a:fld id="{0DBAA714-CBDA-6B46-A573-1662C7FF6AC9}" type="slidenum">
              <a:rPr lang="en-US" smtClean="0"/>
              <a:pPr/>
              <a:t>12</a:t>
            </a:fld>
            <a:endParaRPr lang="en-US" dirty="0"/>
          </a:p>
        </p:txBody>
      </p:sp>
    </p:spTree>
    <p:extLst>
      <p:ext uri="{BB962C8B-B14F-4D97-AF65-F5344CB8AC3E}">
        <p14:creationId xmlns:p14="http://schemas.microsoft.com/office/powerpoint/2010/main" val="1508920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4903A-2BE8-5644-8B79-7D918BF05A4A}"/>
              </a:ext>
            </a:extLst>
          </p:cNvPr>
          <p:cNvSpPr>
            <a:spLocks noGrp="1"/>
          </p:cNvSpPr>
          <p:nvPr>
            <p:ph type="title"/>
          </p:nvPr>
        </p:nvSpPr>
        <p:spPr>
          <a:xfrm>
            <a:off x="643113" y="1870637"/>
            <a:ext cx="10989944" cy="2294993"/>
          </a:xfrm>
        </p:spPr>
        <p:txBody>
          <a:bodyPr/>
          <a:lstStyle/>
          <a:p>
            <a:pPr algn="ctr"/>
            <a:r>
              <a:rPr lang="en-US" sz="4000" dirty="0">
                <a:latin typeface="Athelas" panose="02000503000000020003" pitchFamily="2" charset="77"/>
              </a:rPr>
              <a:t>Trigger/Content Warning: Discussions of mental health, abuse, neglect, suicide, and graphic imagery.</a:t>
            </a:r>
          </a:p>
        </p:txBody>
      </p:sp>
      <p:sp>
        <p:nvSpPr>
          <p:cNvPr id="3" name="Slide Number Placeholder 2">
            <a:extLst>
              <a:ext uri="{FF2B5EF4-FFF2-40B4-BE49-F238E27FC236}">
                <a16:creationId xmlns:a16="http://schemas.microsoft.com/office/drawing/2014/main" id="{1E0F6D91-FFB3-C54F-9EDB-14B337C5B20E}"/>
              </a:ext>
            </a:extLst>
          </p:cNvPr>
          <p:cNvSpPr>
            <a:spLocks noGrp="1"/>
          </p:cNvSpPr>
          <p:nvPr>
            <p:ph type="sldNum" sz="quarter" idx="4"/>
          </p:nvPr>
        </p:nvSpPr>
        <p:spPr/>
        <p:txBody>
          <a:bodyPr/>
          <a:lstStyle/>
          <a:p>
            <a:fld id="{0DBAA714-CBDA-6B46-A573-1662C7FF6AC9}" type="slidenum">
              <a:rPr lang="en-US" smtClean="0"/>
              <a:pPr/>
              <a:t>2</a:t>
            </a:fld>
            <a:endParaRPr lang="en-US" dirty="0"/>
          </a:p>
        </p:txBody>
      </p:sp>
    </p:spTree>
    <p:extLst>
      <p:ext uri="{BB962C8B-B14F-4D97-AF65-F5344CB8AC3E}">
        <p14:creationId xmlns:p14="http://schemas.microsoft.com/office/powerpoint/2010/main" val="2385749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4903A-2BE8-5644-8B79-7D918BF05A4A}"/>
              </a:ext>
            </a:extLst>
          </p:cNvPr>
          <p:cNvSpPr>
            <a:spLocks noGrp="1"/>
          </p:cNvSpPr>
          <p:nvPr>
            <p:ph type="title"/>
          </p:nvPr>
        </p:nvSpPr>
        <p:spPr/>
        <p:txBody>
          <a:bodyPr/>
          <a:lstStyle/>
          <a:p>
            <a:pPr algn="ctr"/>
            <a:r>
              <a:rPr lang="en-US" sz="4000" dirty="0">
                <a:latin typeface="Athelas" panose="02000503000000020003" pitchFamily="2" charset="77"/>
              </a:rPr>
              <a:t>Before we jump into our historical study of mental health in the US, let’s see some of the reasons why people were committed to mental institutions in the late 1800s.</a:t>
            </a:r>
          </a:p>
        </p:txBody>
      </p:sp>
      <p:sp>
        <p:nvSpPr>
          <p:cNvPr id="3" name="Slide Number Placeholder 2">
            <a:extLst>
              <a:ext uri="{FF2B5EF4-FFF2-40B4-BE49-F238E27FC236}">
                <a16:creationId xmlns:a16="http://schemas.microsoft.com/office/drawing/2014/main" id="{1E0F6D91-FFB3-C54F-9EDB-14B337C5B20E}"/>
              </a:ext>
            </a:extLst>
          </p:cNvPr>
          <p:cNvSpPr>
            <a:spLocks noGrp="1"/>
          </p:cNvSpPr>
          <p:nvPr>
            <p:ph type="sldNum" sz="quarter" idx="4"/>
          </p:nvPr>
        </p:nvSpPr>
        <p:spPr/>
        <p:txBody>
          <a:bodyPr/>
          <a:lstStyle/>
          <a:p>
            <a:fld id="{0DBAA714-CBDA-6B46-A573-1662C7FF6AC9}" type="slidenum">
              <a:rPr lang="en-US" smtClean="0"/>
              <a:pPr/>
              <a:t>3</a:t>
            </a:fld>
            <a:endParaRPr lang="en-US" dirty="0"/>
          </a:p>
        </p:txBody>
      </p:sp>
      <p:sp>
        <p:nvSpPr>
          <p:cNvPr id="4" name="TextBox 3">
            <a:extLst>
              <a:ext uri="{FF2B5EF4-FFF2-40B4-BE49-F238E27FC236}">
                <a16:creationId xmlns:a16="http://schemas.microsoft.com/office/drawing/2014/main" id="{D9C6138A-A810-2B40-8AAF-8E3C1200A1E2}"/>
              </a:ext>
            </a:extLst>
          </p:cNvPr>
          <p:cNvSpPr txBox="1"/>
          <p:nvPr/>
        </p:nvSpPr>
        <p:spPr>
          <a:xfrm>
            <a:off x="1690255" y="3934691"/>
            <a:ext cx="9642763" cy="1077218"/>
          </a:xfrm>
          <a:prstGeom prst="rect">
            <a:avLst/>
          </a:prstGeom>
          <a:noFill/>
        </p:spPr>
        <p:txBody>
          <a:bodyPr wrap="square" rtlCol="0">
            <a:spAutoFit/>
          </a:bodyPr>
          <a:lstStyle/>
          <a:p>
            <a:pPr algn="ctr"/>
            <a:r>
              <a:rPr lang="en-US" sz="3200" dirty="0">
                <a:solidFill>
                  <a:schemeClr val="bg1"/>
                </a:solidFill>
                <a:latin typeface="Athelas" panose="02000503000000020003" pitchFamily="2" charset="77"/>
              </a:rPr>
              <a:t>Did any of these reasons shock you? Confuse you? Surprise you?</a:t>
            </a:r>
          </a:p>
        </p:txBody>
      </p:sp>
    </p:spTree>
    <p:extLst>
      <p:ext uri="{BB962C8B-B14F-4D97-AF65-F5344CB8AC3E}">
        <p14:creationId xmlns:p14="http://schemas.microsoft.com/office/powerpoint/2010/main" val="2340470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683B420-F249-5A42-B666-16BAF2DED961}"/>
              </a:ext>
            </a:extLst>
          </p:cNvPr>
          <p:cNvSpPr>
            <a:spLocks noGrp="1"/>
          </p:cNvSpPr>
          <p:nvPr>
            <p:ph idx="1"/>
          </p:nvPr>
        </p:nvSpPr>
        <p:spPr/>
        <p:txBody>
          <a:bodyPr/>
          <a:lstStyle/>
          <a:p>
            <a:pPr algn="ctr"/>
            <a:r>
              <a:rPr lang="en-US" dirty="0">
                <a:latin typeface="Athelas" panose="02000503000000020003" pitchFamily="2" charset="77"/>
              </a:rPr>
              <a:t>Get into groups of 4! Your group will be assigned a specific time period to study how mental health was viewed and treated. There may be overlap!</a:t>
            </a:r>
          </a:p>
          <a:p>
            <a:pPr lvl="1" algn="ctr"/>
            <a:r>
              <a:rPr lang="en-US" dirty="0">
                <a:latin typeface="Athelas" panose="02000503000000020003" pitchFamily="2" charset="77"/>
              </a:rPr>
              <a:t>Group ONE: 1920’s</a:t>
            </a:r>
          </a:p>
          <a:p>
            <a:pPr lvl="1" algn="ctr"/>
            <a:r>
              <a:rPr lang="en-US" dirty="0">
                <a:latin typeface="Athelas" panose="02000503000000020003" pitchFamily="2" charset="77"/>
              </a:rPr>
              <a:t>Group TWO: 1930’s</a:t>
            </a:r>
          </a:p>
          <a:p>
            <a:pPr lvl="1" algn="ctr"/>
            <a:r>
              <a:rPr lang="en-US" dirty="0">
                <a:latin typeface="Athelas" panose="02000503000000020003" pitchFamily="2" charset="77"/>
              </a:rPr>
              <a:t>Group THREE: 1960’s</a:t>
            </a:r>
          </a:p>
          <a:p>
            <a:pPr lvl="1" algn="ctr"/>
            <a:r>
              <a:rPr lang="en-US" dirty="0">
                <a:latin typeface="Athelas" panose="02000503000000020003" pitchFamily="2" charset="77"/>
              </a:rPr>
              <a:t>Group FOUR: Today</a:t>
            </a:r>
          </a:p>
        </p:txBody>
      </p:sp>
      <p:sp>
        <p:nvSpPr>
          <p:cNvPr id="4" name="Title 3">
            <a:extLst>
              <a:ext uri="{FF2B5EF4-FFF2-40B4-BE49-F238E27FC236}">
                <a16:creationId xmlns:a16="http://schemas.microsoft.com/office/drawing/2014/main" id="{69D4F7BA-1850-594B-8DFE-CB591C37FEF7}"/>
              </a:ext>
            </a:extLst>
          </p:cNvPr>
          <p:cNvSpPr>
            <a:spLocks noGrp="1"/>
          </p:cNvSpPr>
          <p:nvPr>
            <p:ph type="title"/>
          </p:nvPr>
        </p:nvSpPr>
        <p:spPr/>
        <p:txBody>
          <a:bodyPr/>
          <a:lstStyle/>
          <a:p>
            <a:pPr algn="ctr"/>
            <a:r>
              <a:rPr lang="en-US" sz="4000" dirty="0">
                <a:latin typeface="Athelas" panose="02000503000000020003" pitchFamily="2" charset="77"/>
              </a:rPr>
              <a:t>Group Time!</a:t>
            </a:r>
          </a:p>
        </p:txBody>
      </p:sp>
      <p:sp>
        <p:nvSpPr>
          <p:cNvPr id="3" name="Slide Number Placeholder 2">
            <a:extLst>
              <a:ext uri="{FF2B5EF4-FFF2-40B4-BE49-F238E27FC236}">
                <a16:creationId xmlns:a16="http://schemas.microsoft.com/office/drawing/2014/main" id="{D6DA979F-6092-BA4E-9999-9D56C12C68D4}"/>
              </a:ext>
            </a:extLst>
          </p:cNvPr>
          <p:cNvSpPr>
            <a:spLocks noGrp="1"/>
          </p:cNvSpPr>
          <p:nvPr>
            <p:ph type="sldNum" sz="quarter" idx="4"/>
          </p:nvPr>
        </p:nvSpPr>
        <p:spPr/>
        <p:txBody>
          <a:bodyPr/>
          <a:lstStyle/>
          <a:p>
            <a:fld id="{0DBAA714-CBDA-6B46-A573-1662C7FF6AC9}" type="slidenum">
              <a:rPr lang="en-US" smtClean="0"/>
              <a:pPr/>
              <a:t>4</a:t>
            </a:fld>
            <a:endParaRPr lang="en-US" dirty="0"/>
          </a:p>
        </p:txBody>
      </p:sp>
    </p:spTree>
    <p:extLst>
      <p:ext uri="{BB962C8B-B14F-4D97-AF65-F5344CB8AC3E}">
        <p14:creationId xmlns:p14="http://schemas.microsoft.com/office/powerpoint/2010/main" val="2282375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EBBF5-B156-E44F-9D28-D130F521837A}"/>
              </a:ext>
            </a:extLst>
          </p:cNvPr>
          <p:cNvSpPr>
            <a:spLocks noGrp="1"/>
          </p:cNvSpPr>
          <p:nvPr>
            <p:ph type="title"/>
          </p:nvPr>
        </p:nvSpPr>
        <p:spPr/>
        <p:txBody>
          <a:bodyPr/>
          <a:lstStyle/>
          <a:p>
            <a:pPr algn="ctr"/>
            <a:r>
              <a:rPr lang="en-US" sz="4000" dirty="0">
                <a:latin typeface="Athelas" panose="02000503000000020003" pitchFamily="2" charset="77"/>
              </a:rPr>
              <a:t>Each group will present their findings to the class, so choose a representative to speak for your group!</a:t>
            </a:r>
          </a:p>
        </p:txBody>
      </p:sp>
      <p:sp>
        <p:nvSpPr>
          <p:cNvPr id="3" name="Slide Number Placeholder 2">
            <a:extLst>
              <a:ext uri="{FF2B5EF4-FFF2-40B4-BE49-F238E27FC236}">
                <a16:creationId xmlns:a16="http://schemas.microsoft.com/office/drawing/2014/main" id="{21B159CB-FEF6-1E42-AFCC-99178C6796A2}"/>
              </a:ext>
            </a:extLst>
          </p:cNvPr>
          <p:cNvSpPr>
            <a:spLocks noGrp="1"/>
          </p:cNvSpPr>
          <p:nvPr>
            <p:ph type="sldNum" sz="quarter" idx="4"/>
          </p:nvPr>
        </p:nvSpPr>
        <p:spPr/>
        <p:txBody>
          <a:bodyPr/>
          <a:lstStyle/>
          <a:p>
            <a:fld id="{0DBAA714-CBDA-6B46-A573-1662C7FF6AC9}" type="slidenum">
              <a:rPr lang="en-US" smtClean="0"/>
              <a:pPr/>
              <a:t>5</a:t>
            </a:fld>
            <a:endParaRPr lang="en-US" dirty="0"/>
          </a:p>
        </p:txBody>
      </p:sp>
      <p:sp>
        <p:nvSpPr>
          <p:cNvPr id="4" name="Text Placeholder 3">
            <a:extLst>
              <a:ext uri="{FF2B5EF4-FFF2-40B4-BE49-F238E27FC236}">
                <a16:creationId xmlns:a16="http://schemas.microsoft.com/office/drawing/2014/main" id="{244BCE83-0F0B-264A-820E-7EBB5B4E28D5}"/>
              </a:ext>
            </a:extLst>
          </p:cNvPr>
          <p:cNvSpPr>
            <a:spLocks noGrp="1"/>
          </p:cNvSpPr>
          <p:nvPr>
            <p:ph type="body" sz="quarter" idx="10"/>
          </p:nvPr>
        </p:nvSpPr>
        <p:spPr/>
        <p:txBody>
          <a:bodyPr/>
          <a:lstStyle/>
          <a:p>
            <a:pPr algn="ctr"/>
            <a:r>
              <a:rPr lang="en-US" dirty="0">
                <a:latin typeface="Athelas" panose="02000503000000020003" pitchFamily="2" charset="77"/>
              </a:rPr>
              <a:t>Your guided notes should be finished by the time we present!</a:t>
            </a:r>
          </a:p>
        </p:txBody>
      </p:sp>
    </p:spTree>
    <p:extLst>
      <p:ext uri="{BB962C8B-B14F-4D97-AF65-F5344CB8AC3E}">
        <p14:creationId xmlns:p14="http://schemas.microsoft.com/office/powerpoint/2010/main" val="4250861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1705C6-1F8E-DB41-9ADD-36661AA52F6E}"/>
              </a:ext>
            </a:extLst>
          </p:cNvPr>
          <p:cNvSpPr>
            <a:spLocks noGrp="1"/>
          </p:cNvSpPr>
          <p:nvPr>
            <p:ph type="title"/>
          </p:nvPr>
        </p:nvSpPr>
        <p:spPr>
          <a:xfrm>
            <a:off x="993913" y="1094510"/>
            <a:ext cx="10058400" cy="1421218"/>
          </a:xfrm>
        </p:spPr>
        <p:txBody>
          <a:bodyPr/>
          <a:lstStyle/>
          <a:p>
            <a:r>
              <a:rPr lang="en-US" dirty="0">
                <a:latin typeface="Athelas" panose="02000503000000020003" pitchFamily="2" charset="77"/>
              </a:rPr>
              <a:t>1920’s</a:t>
            </a:r>
          </a:p>
        </p:txBody>
      </p:sp>
      <p:sp>
        <p:nvSpPr>
          <p:cNvPr id="4" name="Text Placeholder 3">
            <a:extLst>
              <a:ext uri="{FF2B5EF4-FFF2-40B4-BE49-F238E27FC236}">
                <a16:creationId xmlns:a16="http://schemas.microsoft.com/office/drawing/2014/main" id="{790C23FA-C0F0-594A-B3E7-EAB29ED4742F}"/>
              </a:ext>
            </a:extLst>
          </p:cNvPr>
          <p:cNvSpPr>
            <a:spLocks noGrp="1"/>
          </p:cNvSpPr>
          <p:nvPr>
            <p:ph type="body" sz="quarter" idx="11"/>
          </p:nvPr>
        </p:nvSpPr>
        <p:spPr>
          <a:xfrm>
            <a:off x="993913" y="2768675"/>
            <a:ext cx="10058400" cy="3147196"/>
          </a:xfrm>
        </p:spPr>
        <p:txBody>
          <a:bodyPr>
            <a:normAutofit/>
          </a:bodyPr>
          <a:lstStyle/>
          <a:p>
            <a:r>
              <a:rPr lang="en-US" dirty="0">
                <a:latin typeface="Athelas" panose="02000503000000020003" pitchFamily="2" charset="77"/>
              </a:rPr>
              <a:t>From your reading:</a:t>
            </a:r>
          </a:p>
          <a:p>
            <a:r>
              <a:rPr lang="en-US" sz="3000" dirty="0">
                <a:latin typeface="Athelas" panose="02000503000000020003" pitchFamily="2" charset="77"/>
              </a:rPr>
              <a:t>1. How were people with mental illness viewed during this time?</a:t>
            </a:r>
          </a:p>
          <a:p>
            <a:r>
              <a:rPr lang="en-US" sz="3000" dirty="0">
                <a:latin typeface="Athelas" panose="02000503000000020003" pitchFamily="2" charset="77"/>
              </a:rPr>
              <a:t>2. How was Elizabeth Boyle O’Reilly treated during her time in an institution? Why did she have to keep her cool?</a:t>
            </a:r>
          </a:p>
          <a:p>
            <a:r>
              <a:rPr lang="en-US" sz="3000" dirty="0">
                <a:latin typeface="Athelas" panose="02000503000000020003" pitchFamily="2" charset="77"/>
              </a:rPr>
              <a:t>3. How was O’Reilly’s story able to captivate the public?</a:t>
            </a:r>
          </a:p>
          <a:p>
            <a:endParaRPr lang="en-US" dirty="0"/>
          </a:p>
          <a:p>
            <a:endParaRPr lang="en-US" dirty="0"/>
          </a:p>
        </p:txBody>
      </p:sp>
      <p:sp>
        <p:nvSpPr>
          <p:cNvPr id="5" name="Slide Number Placeholder 4">
            <a:extLst>
              <a:ext uri="{FF2B5EF4-FFF2-40B4-BE49-F238E27FC236}">
                <a16:creationId xmlns:a16="http://schemas.microsoft.com/office/drawing/2014/main" id="{F14AE710-7F92-904A-B636-D270B927F25C}"/>
              </a:ext>
            </a:extLst>
          </p:cNvPr>
          <p:cNvSpPr>
            <a:spLocks noGrp="1"/>
          </p:cNvSpPr>
          <p:nvPr>
            <p:ph type="sldNum" sz="quarter" idx="4"/>
          </p:nvPr>
        </p:nvSpPr>
        <p:spPr/>
        <p:txBody>
          <a:bodyPr/>
          <a:lstStyle/>
          <a:p>
            <a:fld id="{0DBAA714-CBDA-6B46-A573-1662C7FF6AC9}" type="slidenum">
              <a:rPr lang="en-US" smtClean="0"/>
              <a:pPr/>
              <a:t>6</a:t>
            </a:fld>
            <a:endParaRPr lang="en-US" dirty="0"/>
          </a:p>
        </p:txBody>
      </p:sp>
    </p:spTree>
    <p:extLst>
      <p:ext uri="{BB962C8B-B14F-4D97-AF65-F5344CB8AC3E}">
        <p14:creationId xmlns:p14="http://schemas.microsoft.com/office/powerpoint/2010/main" val="2638293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1705C6-1F8E-DB41-9ADD-36661AA52F6E}"/>
              </a:ext>
            </a:extLst>
          </p:cNvPr>
          <p:cNvSpPr>
            <a:spLocks noGrp="1"/>
          </p:cNvSpPr>
          <p:nvPr>
            <p:ph type="title"/>
          </p:nvPr>
        </p:nvSpPr>
        <p:spPr>
          <a:xfrm>
            <a:off x="993913" y="1094510"/>
            <a:ext cx="10058400" cy="1421218"/>
          </a:xfrm>
        </p:spPr>
        <p:txBody>
          <a:bodyPr/>
          <a:lstStyle/>
          <a:p>
            <a:r>
              <a:rPr lang="en-US" dirty="0">
                <a:latin typeface="Athelas" panose="02000503000000020003" pitchFamily="2" charset="77"/>
              </a:rPr>
              <a:t>1930’s</a:t>
            </a:r>
          </a:p>
        </p:txBody>
      </p:sp>
      <p:sp>
        <p:nvSpPr>
          <p:cNvPr id="4" name="Text Placeholder 3">
            <a:extLst>
              <a:ext uri="{FF2B5EF4-FFF2-40B4-BE49-F238E27FC236}">
                <a16:creationId xmlns:a16="http://schemas.microsoft.com/office/drawing/2014/main" id="{790C23FA-C0F0-594A-B3E7-EAB29ED4742F}"/>
              </a:ext>
            </a:extLst>
          </p:cNvPr>
          <p:cNvSpPr>
            <a:spLocks noGrp="1"/>
          </p:cNvSpPr>
          <p:nvPr>
            <p:ph type="body" sz="quarter" idx="11"/>
          </p:nvPr>
        </p:nvSpPr>
        <p:spPr>
          <a:xfrm>
            <a:off x="993913" y="2768675"/>
            <a:ext cx="10058400" cy="3147196"/>
          </a:xfrm>
        </p:spPr>
        <p:txBody>
          <a:bodyPr>
            <a:normAutofit/>
          </a:bodyPr>
          <a:lstStyle/>
          <a:p>
            <a:r>
              <a:rPr lang="en-US" dirty="0">
                <a:latin typeface="Athelas" panose="02000503000000020003" pitchFamily="2" charset="77"/>
              </a:rPr>
              <a:t>From your reading:</a:t>
            </a:r>
          </a:p>
          <a:p>
            <a:pPr marL="514350" indent="-514350">
              <a:buAutoNum type="arabicPeriod"/>
            </a:pPr>
            <a:r>
              <a:rPr lang="en-US" sz="3000" dirty="0">
                <a:latin typeface="Athelas" panose="02000503000000020003" pitchFamily="2" charset="77"/>
              </a:rPr>
              <a:t>What kind of issues was James </a:t>
            </a:r>
            <a:r>
              <a:rPr lang="en-US" sz="3000" dirty="0" err="1">
                <a:latin typeface="Athelas" panose="02000503000000020003" pitchFamily="2" charset="77"/>
              </a:rPr>
              <a:t>Robblett</a:t>
            </a:r>
            <a:r>
              <a:rPr lang="en-US" sz="3000" dirty="0">
                <a:latin typeface="Athelas" panose="02000503000000020003" pitchFamily="2" charset="77"/>
              </a:rPr>
              <a:t> dealing with to get him institutionalized?</a:t>
            </a:r>
          </a:p>
          <a:p>
            <a:pPr marL="514350" indent="-514350">
              <a:buAutoNum type="arabicPeriod"/>
            </a:pPr>
            <a:r>
              <a:rPr lang="en-US" sz="3000" dirty="0">
                <a:latin typeface="Athelas" panose="02000503000000020003" pitchFamily="2" charset="77"/>
              </a:rPr>
              <a:t>What treatments were used to attempt to help patients with mental illness?</a:t>
            </a:r>
          </a:p>
          <a:p>
            <a:pPr marL="514350" indent="-514350">
              <a:buAutoNum type="arabicPeriod"/>
            </a:pPr>
            <a:r>
              <a:rPr lang="en-US" sz="3000" dirty="0">
                <a:latin typeface="Athelas" panose="02000503000000020003" pitchFamily="2" charset="77"/>
              </a:rPr>
              <a:t>Do you think these treatments were ethical?</a:t>
            </a:r>
            <a:endParaRPr lang="en-US" dirty="0">
              <a:latin typeface="Athelas" panose="02000503000000020003" pitchFamily="2" charset="77"/>
            </a:endParaRPr>
          </a:p>
          <a:p>
            <a:endParaRPr lang="en-US" dirty="0"/>
          </a:p>
        </p:txBody>
      </p:sp>
      <p:sp>
        <p:nvSpPr>
          <p:cNvPr id="5" name="Slide Number Placeholder 4">
            <a:extLst>
              <a:ext uri="{FF2B5EF4-FFF2-40B4-BE49-F238E27FC236}">
                <a16:creationId xmlns:a16="http://schemas.microsoft.com/office/drawing/2014/main" id="{F14AE710-7F92-904A-B636-D270B927F25C}"/>
              </a:ext>
            </a:extLst>
          </p:cNvPr>
          <p:cNvSpPr>
            <a:spLocks noGrp="1"/>
          </p:cNvSpPr>
          <p:nvPr>
            <p:ph type="sldNum" sz="quarter" idx="4"/>
          </p:nvPr>
        </p:nvSpPr>
        <p:spPr/>
        <p:txBody>
          <a:bodyPr/>
          <a:lstStyle/>
          <a:p>
            <a:fld id="{0DBAA714-CBDA-6B46-A573-1662C7FF6AC9}" type="slidenum">
              <a:rPr lang="en-US" smtClean="0"/>
              <a:pPr/>
              <a:t>7</a:t>
            </a:fld>
            <a:endParaRPr lang="en-US" dirty="0"/>
          </a:p>
        </p:txBody>
      </p:sp>
    </p:spTree>
    <p:extLst>
      <p:ext uri="{BB962C8B-B14F-4D97-AF65-F5344CB8AC3E}">
        <p14:creationId xmlns:p14="http://schemas.microsoft.com/office/powerpoint/2010/main" val="2653089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1705C6-1F8E-DB41-9ADD-36661AA52F6E}"/>
              </a:ext>
            </a:extLst>
          </p:cNvPr>
          <p:cNvSpPr>
            <a:spLocks noGrp="1"/>
          </p:cNvSpPr>
          <p:nvPr>
            <p:ph type="title"/>
          </p:nvPr>
        </p:nvSpPr>
        <p:spPr>
          <a:xfrm>
            <a:off x="993913" y="1094510"/>
            <a:ext cx="10058400" cy="1421218"/>
          </a:xfrm>
        </p:spPr>
        <p:txBody>
          <a:bodyPr/>
          <a:lstStyle/>
          <a:p>
            <a:r>
              <a:rPr lang="en-US" dirty="0">
                <a:latin typeface="Athelas" panose="02000503000000020003" pitchFamily="2" charset="77"/>
              </a:rPr>
              <a:t>1960’s</a:t>
            </a:r>
          </a:p>
        </p:txBody>
      </p:sp>
      <p:sp>
        <p:nvSpPr>
          <p:cNvPr id="4" name="Text Placeholder 3">
            <a:extLst>
              <a:ext uri="{FF2B5EF4-FFF2-40B4-BE49-F238E27FC236}">
                <a16:creationId xmlns:a16="http://schemas.microsoft.com/office/drawing/2014/main" id="{790C23FA-C0F0-594A-B3E7-EAB29ED4742F}"/>
              </a:ext>
            </a:extLst>
          </p:cNvPr>
          <p:cNvSpPr>
            <a:spLocks noGrp="1"/>
          </p:cNvSpPr>
          <p:nvPr>
            <p:ph type="body" sz="quarter" idx="11"/>
          </p:nvPr>
        </p:nvSpPr>
        <p:spPr>
          <a:xfrm>
            <a:off x="993913" y="2768675"/>
            <a:ext cx="10058400" cy="3147196"/>
          </a:xfrm>
        </p:spPr>
        <p:txBody>
          <a:bodyPr>
            <a:normAutofit/>
          </a:bodyPr>
          <a:lstStyle/>
          <a:p>
            <a:r>
              <a:rPr lang="en-US" dirty="0">
                <a:latin typeface="Athelas" panose="02000503000000020003" pitchFamily="2" charset="77"/>
              </a:rPr>
              <a:t>From your reading:</a:t>
            </a:r>
          </a:p>
          <a:p>
            <a:pPr marL="514350" indent="-514350">
              <a:buAutoNum type="arabicPeriod"/>
            </a:pPr>
            <a:r>
              <a:rPr lang="en-US" sz="3000" dirty="0">
                <a:latin typeface="Athelas" panose="02000503000000020003" pitchFamily="2" charset="77"/>
              </a:rPr>
              <a:t>What was life like in a mental institution in the 1960’s?</a:t>
            </a:r>
          </a:p>
          <a:p>
            <a:pPr marL="514350" indent="-514350">
              <a:buAutoNum type="arabicPeriod"/>
            </a:pPr>
            <a:r>
              <a:rPr lang="en-US" sz="3000" dirty="0">
                <a:latin typeface="Athelas" panose="02000503000000020003" pitchFamily="2" charset="77"/>
              </a:rPr>
              <a:t>Were the conditions of these places comfortable and sanitary? Why/Why not?</a:t>
            </a:r>
          </a:p>
          <a:p>
            <a:pPr marL="514350" indent="-514350">
              <a:buAutoNum type="arabicPeriod"/>
            </a:pPr>
            <a:r>
              <a:rPr lang="en-US" sz="3000" dirty="0">
                <a:latin typeface="Athelas" panose="02000503000000020003" pitchFamily="2" charset="77"/>
              </a:rPr>
              <a:t>Why do you think mental institutions were set up like this?</a:t>
            </a:r>
          </a:p>
          <a:p>
            <a:pPr marL="514350" indent="-514350">
              <a:buAutoNum type="arabicPeriod"/>
            </a:pPr>
            <a:endParaRPr lang="en-US" dirty="0"/>
          </a:p>
          <a:p>
            <a:endParaRPr lang="en-US" dirty="0"/>
          </a:p>
        </p:txBody>
      </p:sp>
      <p:sp>
        <p:nvSpPr>
          <p:cNvPr id="5" name="Slide Number Placeholder 4">
            <a:extLst>
              <a:ext uri="{FF2B5EF4-FFF2-40B4-BE49-F238E27FC236}">
                <a16:creationId xmlns:a16="http://schemas.microsoft.com/office/drawing/2014/main" id="{F14AE710-7F92-904A-B636-D270B927F25C}"/>
              </a:ext>
            </a:extLst>
          </p:cNvPr>
          <p:cNvSpPr>
            <a:spLocks noGrp="1"/>
          </p:cNvSpPr>
          <p:nvPr>
            <p:ph type="sldNum" sz="quarter" idx="4"/>
          </p:nvPr>
        </p:nvSpPr>
        <p:spPr/>
        <p:txBody>
          <a:bodyPr/>
          <a:lstStyle/>
          <a:p>
            <a:fld id="{0DBAA714-CBDA-6B46-A573-1662C7FF6AC9}" type="slidenum">
              <a:rPr lang="en-US" smtClean="0"/>
              <a:pPr/>
              <a:t>8</a:t>
            </a:fld>
            <a:endParaRPr lang="en-US" dirty="0"/>
          </a:p>
        </p:txBody>
      </p:sp>
    </p:spTree>
    <p:extLst>
      <p:ext uri="{BB962C8B-B14F-4D97-AF65-F5344CB8AC3E}">
        <p14:creationId xmlns:p14="http://schemas.microsoft.com/office/powerpoint/2010/main" val="310758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1705C6-1F8E-DB41-9ADD-36661AA52F6E}"/>
              </a:ext>
            </a:extLst>
          </p:cNvPr>
          <p:cNvSpPr>
            <a:spLocks noGrp="1"/>
          </p:cNvSpPr>
          <p:nvPr>
            <p:ph type="title"/>
          </p:nvPr>
        </p:nvSpPr>
        <p:spPr>
          <a:xfrm>
            <a:off x="993913" y="1094510"/>
            <a:ext cx="10058400" cy="1421218"/>
          </a:xfrm>
        </p:spPr>
        <p:txBody>
          <a:bodyPr/>
          <a:lstStyle/>
          <a:p>
            <a:r>
              <a:rPr lang="en-US" dirty="0">
                <a:latin typeface="Athelas" panose="02000503000000020003" pitchFamily="2" charset="77"/>
              </a:rPr>
              <a:t>Today</a:t>
            </a:r>
          </a:p>
        </p:txBody>
      </p:sp>
      <p:sp>
        <p:nvSpPr>
          <p:cNvPr id="4" name="Text Placeholder 3">
            <a:extLst>
              <a:ext uri="{FF2B5EF4-FFF2-40B4-BE49-F238E27FC236}">
                <a16:creationId xmlns:a16="http://schemas.microsoft.com/office/drawing/2014/main" id="{790C23FA-C0F0-594A-B3E7-EAB29ED4742F}"/>
              </a:ext>
            </a:extLst>
          </p:cNvPr>
          <p:cNvSpPr>
            <a:spLocks noGrp="1"/>
          </p:cNvSpPr>
          <p:nvPr>
            <p:ph type="body" sz="quarter" idx="11"/>
          </p:nvPr>
        </p:nvSpPr>
        <p:spPr>
          <a:xfrm>
            <a:off x="993913" y="2768674"/>
            <a:ext cx="10058400" cy="3498681"/>
          </a:xfrm>
        </p:spPr>
        <p:txBody>
          <a:bodyPr>
            <a:normAutofit fontScale="92500" lnSpcReduction="10000"/>
          </a:bodyPr>
          <a:lstStyle/>
          <a:p>
            <a:r>
              <a:rPr lang="en-US" dirty="0">
                <a:latin typeface="Athelas" panose="02000503000000020003" pitchFamily="2" charset="77"/>
              </a:rPr>
              <a:t>From your reading:</a:t>
            </a:r>
          </a:p>
          <a:p>
            <a:pPr marL="514350" indent="-514350">
              <a:buAutoNum type="arabicPeriod"/>
            </a:pPr>
            <a:r>
              <a:rPr lang="en-US" dirty="0">
                <a:latin typeface="Athelas" panose="02000503000000020003" pitchFamily="2" charset="77"/>
              </a:rPr>
              <a:t>How has COVID-19 affected the mental health of young people in the US?</a:t>
            </a:r>
          </a:p>
          <a:p>
            <a:pPr marL="514350" indent="-514350">
              <a:buAutoNum type="arabicPeriod"/>
            </a:pPr>
            <a:r>
              <a:rPr lang="en-US" dirty="0">
                <a:latin typeface="Athelas" panose="02000503000000020003" pitchFamily="2" charset="77"/>
              </a:rPr>
              <a:t>Does the stigma around mental health issues inhibit certain people from getting help? Why?</a:t>
            </a:r>
          </a:p>
          <a:p>
            <a:pPr marL="514350" indent="-514350">
              <a:buAutoNum type="arabicPeriod"/>
            </a:pPr>
            <a:r>
              <a:rPr lang="en-US" dirty="0">
                <a:latin typeface="Athelas" panose="02000503000000020003" pitchFamily="2" charset="77"/>
              </a:rPr>
              <a:t>Is the US doing a better job with mental health treatment in comparison to the past? Why/why not?</a:t>
            </a:r>
          </a:p>
        </p:txBody>
      </p:sp>
      <p:sp>
        <p:nvSpPr>
          <p:cNvPr id="5" name="Slide Number Placeholder 4">
            <a:extLst>
              <a:ext uri="{FF2B5EF4-FFF2-40B4-BE49-F238E27FC236}">
                <a16:creationId xmlns:a16="http://schemas.microsoft.com/office/drawing/2014/main" id="{F14AE710-7F92-904A-B636-D270B927F25C}"/>
              </a:ext>
            </a:extLst>
          </p:cNvPr>
          <p:cNvSpPr>
            <a:spLocks noGrp="1"/>
          </p:cNvSpPr>
          <p:nvPr>
            <p:ph type="sldNum" sz="quarter" idx="4"/>
          </p:nvPr>
        </p:nvSpPr>
        <p:spPr/>
        <p:txBody>
          <a:bodyPr/>
          <a:lstStyle/>
          <a:p>
            <a:fld id="{0DBAA714-CBDA-6B46-A573-1662C7FF6AC9}" type="slidenum">
              <a:rPr lang="en-US" smtClean="0"/>
              <a:pPr/>
              <a:t>9</a:t>
            </a:fld>
            <a:endParaRPr lang="en-US" dirty="0"/>
          </a:p>
        </p:txBody>
      </p:sp>
    </p:spTree>
    <p:extLst>
      <p:ext uri="{BB962C8B-B14F-4D97-AF65-F5344CB8AC3E}">
        <p14:creationId xmlns:p14="http://schemas.microsoft.com/office/powerpoint/2010/main" val="3740616519"/>
      </p:ext>
    </p:extLst>
  </p:cSld>
  <p:clrMapOvr>
    <a:masterClrMapping/>
  </p:clrMapOvr>
</p:sld>
</file>

<file path=ppt/theme/theme1.xml><?xml version="1.0" encoding="utf-8"?>
<a:theme xmlns:a="http://schemas.openxmlformats.org/drawingml/2006/main" name="Office Theme">
  <a:themeElements>
    <a:clrScheme name="Ohio State">
      <a:dk1>
        <a:srgbClr val="1E1E1E"/>
      </a:dk1>
      <a:lt1>
        <a:srgbClr val="FFFFFF"/>
      </a:lt1>
      <a:dk2>
        <a:srgbClr val="C30012"/>
      </a:dk2>
      <a:lt2>
        <a:srgbClr val="E0E0E0"/>
      </a:lt2>
      <a:accent1>
        <a:srgbClr val="DE5732"/>
      </a:accent1>
      <a:accent2>
        <a:srgbClr val="63BBAB"/>
      </a:accent2>
      <a:accent3>
        <a:srgbClr val="FFEAB2"/>
      </a:accent3>
      <a:accent4>
        <a:srgbClr val="919741"/>
      </a:accent4>
      <a:accent5>
        <a:srgbClr val="221133"/>
      </a:accent5>
      <a:accent6>
        <a:srgbClr val="7F9EBF"/>
      </a:accent6>
      <a:hlink>
        <a:srgbClr val="8EB0D5"/>
      </a:hlink>
      <a:folHlink>
        <a:srgbClr val="96356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19142</TotalTime>
  <Words>1381</Words>
  <Application>Microsoft Macintosh PowerPoint</Application>
  <PresentationFormat>Widescreen</PresentationFormat>
  <Paragraphs>75</Paragraphs>
  <Slides>12</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Arial Black</vt:lpstr>
      <vt:lpstr>Athelas</vt:lpstr>
      <vt:lpstr>Calibri</vt:lpstr>
      <vt:lpstr>Proxima Nova</vt:lpstr>
      <vt:lpstr>Proxima Nova Semibold</vt:lpstr>
      <vt:lpstr>Office Theme</vt:lpstr>
      <vt:lpstr>How have perceptions about mental health, and its treatment, evolved in the US? </vt:lpstr>
      <vt:lpstr>Trigger/Content Warning: Discussions of mental health, abuse, neglect, suicide, and graphic imagery.</vt:lpstr>
      <vt:lpstr>Before we jump into our historical study of mental health in the US, let’s see some of the reasons why people were committed to mental institutions in the late 1800s.</vt:lpstr>
      <vt:lpstr>Group Time!</vt:lpstr>
      <vt:lpstr>Each group will present their findings to the class, so choose a representative to speak for your group!</vt:lpstr>
      <vt:lpstr>1920’s</vt:lpstr>
      <vt:lpstr>1930’s</vt:lpstr>
      <vt:lpstr>1960’s</vt:lpstr>
      <vt:lpstr>Today</vt:lpstr>
      <vt:lpstr>PowerPoint Presentation</vt:lpstr>
      <vt:lpstr>In today’s world, mental health is discussed differently, right?</vt:lpstr>
      <vt:lpstr>Podcasts!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Aberegg, Jacqueline S.</dc:creator>
  <cp:lastModifiedBy>Augustine, Tami</cp:lastModifiedBy>
  <cp:revision>981</cp:revision>
  <cp:lastPrinted>2018-11-26T16:34:59Z</cp:lastPrinted>
  <dcterms:created xsi:type="dcterms:W3CDTF">2018-02-13T20:37:53Z</dcterms:created>
  <dcterms:modified xsi:type="dcterms:W3CDTF">2022-05-24T01:36:57Z</dcterms:modified>
</cp:coreProperties>
</file>