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Lst>
  <p:sldIdLst>
    <p:sldId id="256" r:id="rId4"/>
    <p:sldId id="257" r:id="rId5"/>
    <p:sldId id="258" r:id="rId6"/>
    <p:sldId id="259" r:id="rId7"/>
    <p:sldId id="260" r:id="rId8"/>
    <p:sldId id="261" r:id="rId9"/>
    <p:sldId id="262" r:id="rId10"/>
  </p:sldIdLst>
  <p:sldSz cx="9144000" cy="6858000" type="screen4x3"/>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8"/>
  </p:normalViewPr>
  <p:slideViewPr>
    <p:cSldViewPr snapToGrid="0" snapToObjects="1">
      <p:cViewPr varScale="1">
        <p:scale>
          <a:sx n="117" d="100"/>
          <a:sy n="117" d="100"/>
        </p:scale>
        <p:origin x="148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5" Type="http://schemas.microsoft.com/office/2016/11/relationships/changesInfo" Target="changesInfos/changesInfo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ugustine, Tami" userId="3f3a0af1-aa00-40d1-a8b4-f78af466ab46" providerId="ADAL" clId="{A5F4924F-9A65-5244-B9D5-B8ED9FA093F6}"/>
    <pc:docChg chg="modSld">
      <pc:chgData name="Augustine, Tami" userId="3f3a0af1-aa00-40d1-a8b4-f78af466ab46" providerId="ADAL" clId="{A5F4924F-9A65-5244-B9D5-B8ED9FA093F6}" dt="2022-05-24T01:26:34.293" v="0" actId="20577"/>
      <pc:docMkLst>
        <pc:docMk/>
      </pc:docMkLst>
      <pc:sldChg chg="modSp mod">
        <pc:chgData name="Augustine, Tami" userId="3f3a0af1-aa00-40d1-a8b4-f78af466ab46" providerId="ADAL" clId="{A5F4924F-9A65-5244-B9D5-B8ED9FA093F6}" dt="2022-05-24T01:26:34.293" v="0" actId="20577"/>
        <pc:sldMkLst>
          <pc:docMk/>
          <pc:sldMk cId="0" sldId="262"/>
        </pc:sldMkLst>
        <pc:spChg chg="mod">
          <ac:chgData name="Augustine, Tami" userId="3f3a0af1-aa00-40d1-a8b4-f78af466ab46" providerId="ADAL" clId="{A5F4924F-9A65-5244-B9D5-B8ED9FA093F6}" dt="2022-05-24T01:26:34.293" v="0" actId="20577"/>
          <ac:spMkLst>
            <pc:docMk/>
            <pc:sldMk cId="0" sldId="262"/>
            <ac:spMk id="136"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5"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
        <p:nvSpPr>
          <p:cNvPr id="26" name="PlaceHolder 2"/>
          <p:cNvSpPr>
            <a:spLocks noGrp="1"/>
          </p:cNvSpPr>
          <p:nvPr>
            <p:ph type="body"/>
          </p:nvPr>
        </p:nvSpPr>
        <p:spPr>
          <a:xfrm>
            <a:off x="457200" y="1604520"/>
            <a:ext cx="8229240" cy="1896840"/>
          </a:xfrm>
          <a:prstGeom prst="rect">
            <a:avLst/>
          </a:prstGeom>
        </p:spPr>
        <p:txBody>
          <a:bodyPr lIns="0" tIns="0" rIns="0" bIns="0">
            <a:normAutofit/>
          </a:bodyPr>
          <a:lstStyle/>
          <a:p>
            <a:endParaRPr lang="en-US" sz="3200" b="0" strike="noStrike" spc="-1">
              <a:latin typeface="Arial"/>
            </a:endParaRPr>
          </a:p>
        </p:txBody>
      </p:sp>
      <p:sp>
        <p:nvSpPr>
          <p:cNvPr id="27" name="PlaceHolder 3"/>
          <p:cNvSpPr>
            <a:spLocks noGrp="1"/>
          </p:cNvSpPr>
          <p:nvPr>
            <p:ph type="body"/>
          </p:nvPr>
        </p:nvSpPr>
        <p:spPr>
          <a:xfrm>
            <a:off x="457200" y="3682080"/>
            <a:ext cx="82292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
        <p:nvSpPr>
          <p:cNvPr id="29"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30"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31"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US" sz="3200" b="0" strike="noStrike" spc="-1">
              <a:latin typeface="Arial"/>
            </a:endParaRPr>
          </a:p>
        </p:txBody>
      </p:sp>
      <p:sp>
        <p:nvSpPr>
          <p:cNvPr id="32" name="PlaceHolder 5"/>
          <p:cNvSpPr>
            <a:spLocks noGrp="1"/>
          </p:cNvSpPr>
          <p:nvPr>
            <p:ph type="body"/>
          </p:nvPr>
        </p:nvSpPr>
        <p:spPr>
          <a:xfrm>
            <a:off x="467424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
        <p:nvSpPr>
          <p:cNvPr id="34"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en-US" sz="3200" b="0" strike="noStrike" spc="-1">
              <a:latin typeface="Arial"/>
            </a:endParaRPr>
          </a:p>
        </p:txBody>
      </p:sp>
      <p:sp>
        <p:nvSpPr>
          <p:cNvPr id="35"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en-US" sz="3200" b="0" strike="noStrike" spc="-1">
              <a:latin typeface="Arial"/>
            </a:endParaRPr>
          </a:p>
        </p:txBody>
      </p:sp>
      <p:sp>
        <p:nvSpPr>
          <p:cNvPr id="36"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en-US" sz="3200" b="0" strike="noStrike" spc="-1">
              <a:latin typeface="Arial"/>
            </a:endParaRPr>
          </a:p>
        </p:txBody>
      </p:sp>
      <p:sp>
        <p:nvSpPr>
          <p:cNvPr id="37"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en-US" sz="3200" b="0" strike="noStrike" spc="-1">
              <a:latin typeface="Arial"/>
            </a:endParaRPr>
          </a:p>
        </p:txBody>
      </p:sp>
      <p:sp>
        <p:nvSpPr>
          <p:cNvPr id="38"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en-US" sz="3200" b="0" strike="noStrike" spc="-1">
              <a:latin typeface="Arial"/>
            </a:endParaRPr>
          </a:p>
        </p:txBody>
      </p:sp>
      <p:sp>
        <p:nvSpPr>
          <p:cNvPr id="39"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
        <p:nvSpPr>
          <p:cNvPr id="47" name="PlaceHolder 2"/>
          <p:cNvSpPr>
            <a:spLocks noGrp="1"/>
          </p:cNvSpPr>
          <p:nvPr>
            <p:ph type="subTitle"/>
          </p:nvPr>
        </p:nvSpPr>
        <p:spPr>
          <a:xfrm>
            <a:off x="457200" y="1604520"/>
            <a:ext cx="8229240" cy="397728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
        <p:nvSpPr>
          <p:cNvPr id="49" name="PlaceHolder 2"/>
          <p:cNvSpPr>
            <a:spLocks noGrp="1"/>
          </p:cNvSpPr>
          <p:nvPr>
            <p:ph type="body"/>
          </p:nvPr>
        </p:nvSpPr>
        <p:spPr>
          <a:xfrm>
            <a:off x="457200" y="1604520"/>
            <a:ext cx="8229240" cy="397728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
        <p:nvSpPr>
          <p:cNvPr id="51"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en-US" sz="3200" b="0" strike="noStrike" spc="-1">
              <a:latin typeface="Arial"/>
            </a:endParaRPr>
          </a:p>
        </p:txBody>
      </p:sp>
      <p:sp>
        <p:nvSpPr>
          <p:cNvPr id="52"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457200" y="273600"/>
            <a:ext cx="8229240" cy="530784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
        <p:nvSpPr>
          <p:cNvPr id="56"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57"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en-US" sz="3200" b="0" strike="noStrike" spc="-1">
              <a:latin typeface="Arial"/>
            </a:endParaRPr>
          </a:p>
        </p:txBody>
      </p:sp>
      <p:sp>
        <p:nvSpPr>
          <p:cNvPr id="58"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
        <p:nvSpPr>
          <p:cNvPr id="5" name="PlaceHolder 2"/>
          <p:cNvSpPr>
            <a:spLocks noGrp="1"/>
          </p:cNvSpPr>
          <p:nvPr>
            <p:ph type="subTitle"/>
          </p:nvPr>
        </p:nvSpPr>
        <p:spPr>
          <a:xfrm>
            <a:off x="457200" y="1604520"/>
            <a:ext cx="8229240" cy="397728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
        <p:nvSpPr>
          <p:cNvPr id="60"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en-US" sz="3200" b="0" strike="noStrike" spc="-1">
              <a:latin typeface="Arial"/>
            </a:endParaRPr>
          </a:p>
        </p:txBody>
      </p:sp>
      <p:sp>
        <p:nvSpPr>
          <p:cNvPr id="61"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62"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
        <p:nvSpPr>
          <p:cNvPr id="64"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65"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66" name="PlaceHolder 4"/>
          <p:cNvSpPr>
            <a:spLocks noGrp="1"/>
          </p:cNvSpPr>
          <p:nvPr>
            <p:ph type="body"/>
          </p:nvPr>
        </p:nvSpPr>
        <p:spPr>
          <a:xfrm>
            <a:off x="457200" y="3682080"/>
            <a:ext cx="82292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
        <p:nvSpPr>
          <p:cNvPr id="68" name="PlaceHolder 2"/>
          <p:cNvSpPr>
            <a:spLocks noGrp="1"/>
          </p:cNvSpPr>
          <p:nvPr>
            <p:ph type="body"/>
          </p:nvPr>
        </p:nvSpPr>
        <p:spPr>
          <a:xfrm>
            <a:off x="457200" y="1604520"/>
            <a:ext cx="8229240" cy="1896840"/>
          </a:xfrm>
          <a:prstGeom prst="rect">
            <a:avLst/>
          </a:prstGeom>
        </p:spPr>
        <p:txBody>
          <a:bodyPr lIns="0" tIns="0" rIns="0" bIns="0">
            <a:normAutofit/>
          </a:bodyPr>
          <a:lstStyle/>
          <a:p>
            <a:endParaRPr lang="en-US" sz="3200" b="0" strike="noStrike" spc="-1">
              <a:latin typeface="Arial"/>
            </a:endParaRPr>
          </a:p>
        </p:txBody>
      </p:sp>
      <p:sp>
        <p:nvSpPr>
          <p:cNvPr id="69" name="PlaceHolder 3"/>
          <p:cNvSpPr>
            <a:spLocks noGrp="1"/>
          </p:cNvSpPr>
          <p:nvPr>
            <p:ph type="body"/>
          </p:nvPr>
        </p:nvSpPr>
        <p:spPr>
          <a:xfrm>
            <a:off x="457200" y="3682080"/>
            <a:ext cx="82292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
        <p:nvSpPr>
          <p:cNvPr id="71"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72"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73"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US" sz="3200" b="0" strike="noStrike" spc="-1">
              <a:latin typeface="Arial"/>
            </a:endParaRPr>
          </a:p>
        </p:txBody>
      </p:sp>
      <p:sp>
        <p:nvSpPr>
          <p:cNvPr id="74" name="PlaceHolder 5"/>
          <p:cNvSpPr>
            <a:spLocks noGrp="1"/>
          </p:cNvSpPr>
          <p:nvPr>
            <p:ph type="body"/>
          </p:nvPr>
        </p:nvSpPr>
        <p:spPr>
          <a:xfrm>
            <a:off x="467424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
        <p:nvSpPr>
          <p:cNvPr id="76"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en-US" sz="3200" b="0" strike="noStrike" spc="-1">
              <a:latin typeface="Arial"/>
            </a:endParaRPr>
          </a:p>
        </p:txBody>
      </p:sp>
      <p:sp>
        <p:nvSpPr>
          <p:cNvPr id="77"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en-US" sz="3200" b="0" strike="noStrike" spc="-1">
              <a:latin typeface="Arial"/>
            </a:endParaRPr>
          </a:p>
        </p:txBody>
      </p:sp>
      <p:sp>
        <p:nvSpPr>
          <p:cNvPr id="78"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en-US" sz="3200" b="0" strike="noStrike" spc="-1">
              <a:latin typeface="Arial"/>
            </a:endParaRPr>
          </a:p>
        </p:txBody>
      </p:sp>
      <p:sp>
        <p:nvSpPr>
          <p:cNvPr id="79"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en-US" sz="3200" b="0" strike="noStrike" spc="-1">
              <a:latin typeface="Arial"/>
            </a:endParaRPr>
          </a:p>
        </p:txBody>
      </p:sp>
      <p:sp>
        <p:nvSpPr>
          <p:cNvPr id="80"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en-US" sz="3200" b="0" strike="noStrike" spc="-1">
              <a:latin typeface="Arial"/>
            </a:endParaRPr>
          </a:p>
        </p:txBody>
      </p:sp>
      <p:sp>
        <p:nvSpPr>
          <p:cNvPr id="81"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88"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
        <p:nvSpPr>
          <p:cNvPr id="89" name="PlaceHolder 2"/>
          <p:cNvSpPr>
            <a:spLocks noGrp="1"/>
          </p:cNvSpPr>
          <p:nvPr>
            <p:ph type="subTitle"/>
          </p:nvPr>
        </p:nvSpPr>
        <p:spPr>
          <a:xfrm>
            <a:off x="457200" y="1604520"/>
            <a:ext cx="8229240" cy="397728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90"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
        <p:nvSpPr>
          <p:cNvPr id="91" name="PlaceHolder 2"/>
          <p:cNvSpPr>
            <a:spLocks noGrp="1"/>
          </p:cNvSpPr>
          <p:nvPr>
            <p:ph type="body"/>
          </p:nvPr>
        </p:nvSpPr>
        <p:spPr>
          <a:xfrm>
            <a:off x="457200" y="1604520"/>
            <a:ext cx="8229240" cy="397728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2"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
        <p:nvSpPr>
          <p:cNvPr id="93"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en-US" sz="3200" b="0" strike="noStrike" spc="-1">
              <a:latin typeface="Arial"/>
            </a:endParaRPr>
          </a:p>
        </p:txBody>
      </p:sp>
      <p:sp>
        <p:nvSpPr>
          <p:cNvPr id="94"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5"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
        <p:nvSpPr>
          <p:cNvPr id="7" name="PlaceHolder 2"/>
          <p:cNvSpPr>
            <a:spLocks noGrp="1"/>
          </p:cNvSpPr>
          <p:nvPr>
            <p:ph type="body"/>
          </p:nvPr>
        </p:nvSpPr>
        <p:spPr>
          <a:xfrm>
            <a:off x="457200" y="1604520"/>
            <a:ext cx="8229240" cy="397728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96" name="PlaceHolder 1"/>
          <p:cNvSpPr>
            <a:spLocks noGrp="1"/>
          </p:cNvSpPr>
          <p:nvPr>
            <p:ph type="subTitle"/>
          </p:nvPr>
        </p:nvSpPr>
        <p:spPr>
          <a:xfrm>
            <a:off x="457200" y="273600"/>
            <a:ext cx="8229240" cy="530784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97"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
        <p:nvSpPr>
          <p:cNvPr id="98"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99"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en-US" sz="3200" b="0" strike="noStrike" spc="-1">
              <a:latin typeface="Arial"/>
            </a:endParaRPr>
          </a:p>
        </p:txBody>
      </p:sp>
      <p:sp>
        <p:nvSpPr>
          <p:cNvPr id="100"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01"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
        <p:nvSpPr>
          <p:cNvPr id="102"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en-US" sz="3200" b="0" strike="noStrike" spc="-1">
              <a:latin typeface="Arial"/>
            </a:endParaRPr>
          </a:p>
        </p:txBody>
      </p:sp>
      <p:sp>
        <p:nvSpPr>
          <p:cNvPr id="103"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104"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05"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
        <p:nvSpPr>
          <p:cNvPr id="106"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107"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108" name="PlaceHolder 4"/>
          <p:cNvSpPr>
            <a:spLocks noGrp="1"/>
          </p:cNvSpPr>
          <p:nvPr>
            <p:ph type="body"/>
          </p:nvPr>
        </p:nvSpPr>
        <p:spPr>
          <a:xfrm>
            <a:off x="457200" y="3682080"/>
            <a:ext cx="82292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
        <p:nvSpPr>
          <p:cNvPr id="110" name="PlaceHolder 2"/>
          <p:cNvSpPr>
            <a:spLocks noGrp="1"/>
          </p:cNvSpPr>
          <p:nvPr>
            <p:ph type="body"/>
          </p:nvPr>
        </p:nvSpPr>
        <p:spPr>
          <a:xfrm>
            <a:off x="457200" y="1604520"/>
            <a:ext cx="8229240" cy="1896840"/>
          </a:xfrm>
          <a:prstGeom prst="rect">
            <a:avLst/>
          </a:prstGeom>
        </p:spPr>
        <p:txBody>
          <a:bodyPr lIns="0" tIns="0" rIns="0" bIns="0">
            <a:normAutofit/>
          </a:bodyPr>
          <a:lstStyle/>
          <a:p>
            <a:endParaRPr lang="en-US" sz="3200" b="0" strike="noStrike" spc="-1">
              <a:latin typeface="Arial"/>
            </a:endParaRPr>
          </a:p>
        </p:txBody>
      </p:sp>
      <p:sp>
        <p:nvSpPr>
          <p:cNvPr id="111" name="PlaceHolder 3"/>
          <p:cNvSpPr>
            <a:spLocks noGrp="1"/>
          </p:cNvSpPr>
          <p:nvPr>
            <p:ph type="body"/>
          </p:nvPr>
        </p:nvSpPr>
        <p:spPr>
          <a:xfrm>
            <a:off x="457200" y="3682080"/>
            <a:ext cx="82292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12"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
        <p:nvSpPr>
          <p:cNvPr id="113"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114"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115"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US" sz="3200" b="0" strike="noStrike" spc="-1">
              <a:latin typeface="Arial"/>
            </a:endParaRPr>
          </a:p>
        </p:txBody>
      </p:sp>
      <p:sp>
        <p:nvSpPr>
          <p:cNvPr id="116" name="PlaceHolder 5"/>
          <p:cNvSpPr>
            <a:spLocks noGrp="1"/>
          </p:cNvSpPr>
          <p:nvPr>
            <p:ph type="body"/>
          </p:nvPr>
        </p:nvSpPr>
        <p:spPr>
          <a:xfrm>
            <a:off x="467424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17"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
        <p:nvSpPr>
          <p:cNvPr id="118"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en-US" sz="3200" b="0" strike="noStrike" spc="-1">
              <a:latin typeface="Arial"/>
            </a:endParaRPr>
          </a:p>
        </p:txBody>
      </p:sp>
      <p:sp>
        <p:nvSpPr>
          <p:cNvPr id="119"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en-US" sz="3200" b="0" strike="noStrike" spc="-1">
              <a:latin typeface="Arial"/>
            </a:endParaRPr>
          </a:p>
        </p:txBody>
      </p:sp>
      <p:sp>
        <p:nvSpPr>
          <p:cNvPr id="120"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en-US" sz="3200" b="0" strike="noStrike" spc="-1">
              <a:latin typeface="Arial"/>
            </a:endParaRPr>
          </a:p>
        </p:txBody>
      </p:sp>
      <p:sp>
        <p:nvSpPr>
          <p:cNvPr id="121"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en-US" sz="3200" b="0" strike="noStrike" spc="-1">
              <a:latin typeface="Arial"/>
            </a:endParaRPr>
          </a:p>
        </p:txBody>
      </p:sp>
      <p:sp>
        <p:nvSpPr>
          <p:cNvPr id="122"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en-US" sz="3200" b="0" strike="noStrike" spc="-1">
              <a:latin typeface="Arial"/>
            </a:endParaRPr>
          </a:p>
        </p:txBody>
      </p:sp>
      <p:sp>
        <p:nvSpPr>
          <p:cNvPr id="123"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
        <p:nvSpPr>
          <p:cNvPr id="9"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en-US" sz="3200" b="0" strike="noStrike" spc="-1">
              <a:latin typeface="Arial"/>
            </a:endParaRPr>
          </a:p>
        </p:txBody>
      </p:sp>
      <p:sp>
        <p:nvSpPr>
          <p:cNvPr id="10"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2" name="PlaceHolder 1"/>
          <p:cNvSpPr>
            <a:spLocks noGrp="1"/>
          </p:cNvSpPr>
          <p:nvPr>
            <p:ph type="subTitle"/>
          </p:nvPr>
        </p:nvSpPr>
        <p:spPr>
          <a:xfrm>
            <a:off x="457200" y="273600"/>
            <a:ext cx="8229240" cy="530784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
        <p:nvSpPr>
          <p:cNvPr id="14"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15"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en-US" sz="3200" b="0" strike="noStrike" spc="-1">
              <a:latin typeface="Arial"/>
            </a:endParaRPr>
          </a:p>
        </p:txBody>
      </p:sp>
      <p:sp>
        <p:nvSpPr>
          <p:cNvPr id="16"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
        <p:nvSpPr>
          <p:cNvPr id="18"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en-US" sz="3200" b="0" strike="noStrike" spc="-1">
              <a:latin typeface="Arial"/>
            </a:endParaRPr>
          </a:p>
        </p:txBody>
      </p:sp>
      <p:sp>
        <p:nvSpPr>
          <p:cNvPr id="19"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20"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1"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
        <p:nvSpPr>
          <p:cNvPr id="22"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23"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24" name="PlaceHolder 4"/>
          <p:cNvSpPr>
            <a:spLocks noGrp="1"/>
          </p:cNvSpPr>
          <p:nvPr>
            <p:ph type="body"/>
          </p:nvPr>
        </p:nvSpPr>
        <p:spPr>
          <a:xfrm>
            <a:off x="457200" y="3682080"/>
            <a:ext cx="82292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CustomShape 1"/>
          <p:cNvSpPr/>
          <p:nvPr/>
        </p:nvSpPr>
        <p:spPr>
          <a:xfrm>
            <a:off x="0" y="2974320"/>
            <a:ext cx="9143280" cy="2962080"/>
          </a:xfrm>
          <a:prstGeom prst="rect">
            <a:avLst/>
          </a:prstGeom>
          <a:solidFill>
            <a:srgbClr val="B70F20"/>
          </a:solidFill>
          <a:ln>
            <a:noFill/>
          </a:ln>
          <a:effectLst>
            <a:outerShdw blurRad="40000" dist="23040" dir="5400000" rotWithShape="0">
              <a:srgbClr val="000000">
                <a:alpha val="35000"/>
              </a:srgbClr>
            </a:outerShdw>
          </a:effectLst>
        </p:spPr>
        <p:style>
          <a:lnRef idx="1">
            <a:schemeClr val="accent1"/>
          </a:lnRef>
          <a:fillRef idx="3">
            <a:schemeClr val="accent1"/>
          </a:fillRef>
          <a:effectRef idx="2">
            <a:schemeClr val="accent1"/>
          </a:effectRef>
          <a:fontRef idx="minor"/>
        </p:style>
      </p:sp>
      <p:pic>
        <p:nvPicPr>
          <p:cNvPr id="5" name="Picture 8"/>
          <p:cNvPicPr/>
          <p:nvPr/>
        </p:nvPicPr>
        <p:blipFill>
          <a:blip r:embed="rId14"/>
          <a:stretch/>
        </p:blipFill>
        <p:spPr>
          <a:xfrm>
            <a:off x="1365120" y="1600200"/>
            <a:ext cx="6423480" cy="930600"/>
          </a:xfrm>
          <a:prstGeom prst="rect">
            <a:avLst/>
          </a:prstGeom>
          <a:ln>
            <a:noFill/>
          </a:ln>
        </p:spPr>
      </p:pic>
      <p:sp>
        <p:nvSpPr>
          <p:cNvPr id="2" name="PlaceHolder 2"/>
          <p:cNvSpPr>
            <a:spLocks noGrp="1"/>
          </p:cNvSpPr>
          <p:nvPr>
            <p:ph type="title"/>
          </p:nvPr>
        </p:nvSpPr>
        <p:spPr>
          <a:xfrm>
            <a:off x="457200" y="273600"/>
            <a:ext cx="8229240" cy="1144800"/>
          </a:xfrm>
          <a:prstGeom prst="rect">
            <a:avLst/>
          </a:prstGeom>
        </p:spPr>
        <p:txBody>
          <a:bodyPr lIns="0" tIns="0" rIns="0" bIns="0" anchor="ctr">
            <a:noAutofit/>
          </a:bodyPr>
          <a:lstStyle/>
          <a:p>
            <a:pPr algn="ctr"/>
            <a:r>
              <a:rPr lang="en-US" sz="4400" b="0" strike="noStrike" spc="-1">
                <a:latin typeface="Arial"/>
              </a:rPr>
              <a:t>Click to edit the title text format</a:t>
            </a:r>
          </a:p>
        </p:txBody>
      </p:sp>
      <p:sp>
        <p:nvSpPr>
          <p:cNvPr id="3" name="PlaceHolder 3"/>
          <p:cNvSpPr>
            <a:spLocks noGrp="1"/>
          </p:cNvSpPr>
          <p:nvPr>
            <p:ph type="body"/>
          </p:nvPr>
        </p:nvSpPr>
        <p:spPr>
          <a:xfrm>
            <a:off x="457200" y="1604520"/>
            <a:ext cx="82292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US" sz="2800" b="0" strike="noStrike" spc="-1">
                <a:latin typeface="Arial"/>
              </a:rPr>
              <a:t>Second Outline Level</a:t>
            </a:r>
          </a:p>
          <a:p>
            <a:pPr marL="1296000" lvl="2" indent="-288000">
              <a:spcBef>
                <a:spcPts val="850"/>
              </a:spcBef>
              <a:buClr>
                <a:srgbClr val="000000"/>
              </a:buClr>
              <a:buSzPct val="45000"/>
              <a:buFont typeface="Wingdings" charset="2"/>
              <a:buChar char=""/>
            </a:pPr>
            <a:r>
              <a:rPr lang="en-US" sz="2400" b="0" strike="noStrike" spc="-1">
                <a:latin typeface="Arial"/>
              </a:rPr>
              <a:t>Third Outline Level</a:t>
            </a:r>
          </a:p>
          <a:p>
            <a:pPr marL="1728000" lvl="3" indent="-216000">
              <a:spcBef>
                <a:spcPts val="567"/>
              </a:spcBef>
              <a:buClr>
                <a:srgbClr val="000000"/>
              </a:buClr>
              <a:buSzPct val="75000"/>
              <a:buFont typeface="Symbol" charset="2"/>
              <a:buChar char=""/>
            </a:pPr>
            <a:r>
              <a:rPr lang="en-US" sz="2000" b="0" strike="noStrike" spc="-1">
                <a:latin typeface="Arial"/>
              </a:rPr>
              <a:t>Fourth Outline Level</a:t>
            </a:r>
          </a:p>
          <a:p>
            <a:pPr marL="2160000" lvl="4" indent="-216000">
              <a:spcBef>
                <a:spcPts val="283"/>
              </a:spcBef>
              <a:buClr>
                <a:srgbClr val="000000"/>
              </a:buClr>
              <a:buSzPct val="45000"/>
              <a:buFont typeface="Wingdings" charset="2"/>
              <a:buChar char=""/>
            </a:pPr>
            <a:r>
              <a:rPr lang="en-US" sz="2000" b="0" strike="noStrike" spc="-1">
                <a:latin typeface="Arial"/>
              </a:rPr>
              <a:t>Fifth Outline Level</a:t>
            </a:r>
          </a:p>
          <a:p>
            <a:pPr marL="2592000" lvl="5" indent="-216000">
              <a:spcBef>
                <a:spcPts val="283"/>
              </a:spcBef>
              <a:buClr>
                <a:srgbClr val="000000"/>
              </a:buClr>
              <a:buSzPct val="45000"/>
              <a:buFont typeface="Wingdings" charset="2"/>
              <a:buChar char=""/>
            </a:pPr>
            <a:r>
              <a:rPr lang="en-US" sz="2000" b="0" strike="noStrike" spc="-1">
                <a:latin typeface="Arial"/>
              </a:rPr>
              <a:t>Sixth Outline Level</a:t>
            </a:r>
          </a:p>
          <a:p>
            <a:pPr marL="3024000" lvl="6" indent="-216000">
              <a:spcBef>
                <a:spcPts val="283"/>
              </a:spcBef>
              <a:buClr>
                <a:srgbClr val="000000"/>
              </a:buClr>
              <a:buSzPct val="45000"/>
              <a:buFont typeface="Wingdings" charset="2"/>
              <a:buChar char=""/>
            </a:pPr>
            <a:r>
              <a:rPr lang="en-US"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40" name="Group 1"/>
          <p:cNvGrpSpPr/>
          <p:nvPr/>
        </p:nvGrpSpPr>
        <p:grpSpPr>
          <a:xfrm>
            <a:off x="0" y="0"/>
            <a:ext cx="9143280" cy="909360"/>
            <a:chOff x="0" y="0"/>
            <a:chExt cx="9143280" cy="909360"/>
          </a:xfrm>
        </p:grpSpPr>
        <p:sp>
          <p:nvSpPr>
            <p:cNvPr id="41" name="CustomShape 2"/>
            <p:cNvSpPr/>
            <p:nvPr/>
          </p:nvSpPr>
          <p:spPr>
            <a:xfrm>
              <a:off x="0" y="0"/>
              <a:ext cx="9143280" cy="909360"/>
            </a:xfrm>
            <a:prstGeom prst="rect">
              <a:avLst/>
            </a:prstGeom>
            <a:solidFill>
              <a:srgbClr val="B70F20"/>
            </a:solidFill>
            <a:ln>
              <a:noFill/>
            </a:ln>
            <a:effectLst>
              <a:outerShdw blurRad="40000" dist="23040" dir="5400000" rotWithShape="0">
                <a:srgbClr val="000000">
                  <a:alpha val="35000"/>
                </a:srgbClr>
              </a:outerShdw>
            </a:effectLst>
          </p:spPr>
          <p:style>
            <a:lnRef idx="1">
              <a:schemeClr val="accent1"/>
            </a:lnRef>
            <a:fillRef idx="3">
              <a:schemeClr val="accent1"/>
            </a:fillRef>
            <a:effectRef idx="2">
              <a:schemeClr val="accent1"/>
            </a:effectRef>
            <a:fontRef idx="minor"/>
          </p:style>
        </p:sp>
        <p:pic>
          <p:nvPicPr>
            <p:cNvPr id="42" name="Picture 8" descr="TheOhioStateUniversity-REV-Horiz-RGBHEX.png"/>
            <p:cNvPicPr/>
            <p:nvPr/>
          </p:nvPicPr>
          <p:blipFill>
            <a:blip r:embed="rId14"/>
            <a:stretch/>
          </p:blipFill>
          <p:spPr>
            <a:xfrm>
              <a:off x="307080" y="198000"/>
              <a:ext cx="3283200" cy="475560"/>
            </a:xfrm>
            <a:prstGeom prst="rect">
              <a:avLst/>
            </a:prstGeom>
            <a:ln>
              <a:noFill/>
            </a:ln>
          </p:spPr>
        </p:pic>
      </p:grpSp>
      <p:sp>
        <p:nvSpPr>
          <p:cNvPr id="43" name="CustomShape 3"/>
          <p:cNvSpPr/>
          <p:nvPr/>
        </p:nvSpPr>
        <p:spPr>
          <a:xfrm>
            <a:off x="8183520" y="6351120"/>
            <a:ext cx="1104840" cy="3333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nSpc>
                <a:spcPct val="100000"/>
              </a:lnSpc>
            </a:pPr>
            <a:fld id="{96FB4A0C-DCE7-4E14-B85A-DD87DF35DF98}" type="slidenum">
              <a:rPr lang="en-US" sz="1600" b="0" strike="noStrike" spc="-1">
                <a:solidFill>
                  <a:srgbClr val="636D6E"/>
                </a:solidFill>
                <a:latin typeface="Arial"/>
                <a:ea typeface="DejaVu Sans"/>
              </a:rPr>
              <a:t>‹#›</a:t>
            </a:fld>
            <a:endParaRPr lang="en-US" sz="1600" b="0" strike="noStrike" spc="-1">
              <a:latin typeface="Arial"/>
            </a:endParaRPr>
          </a:p>
        </p:txBody>
      </p:sp>
      <p:sp>
        <p:nvSpPr>
          <p:cNvPr id="44" name="PlaceHolder 4"/>
          <p:cNvSpPr>
            <a:spLocks noGrp="1"/>
          </p:cNvSpPr>
          <p:nvPr>
            <p:ph type="title"/>
          </p:nvPr>
        </p:nvSpPr>
        <p:spPr>
          <a:xfrm>
            <a:off x="457200" y="273600"/>
            <a:ext cx="8229240" cy="1144800"/>
          </a:xfrm>
          <a:prstGeom prst="rect">
            <a:avLst/>
          </a:prstGeom>
        </p:spPr>
        <p:txBody>
          <a:bodyPr lIns="0" tIns="0" rIns="0" bIns="0" anchor="ctr">
            <a:noAutofit/>
          </a:bodyPr>
          <a:lstStyle/>
          <a:p>
            <a:pPr algn="ctr"/>
            <a:r>
              <a:rPr lang="en-US" sz="4400" b="0" strike="noStrike" spc="-1">
                <a:latin typeface="Arial"/>
              </a:rPr>
              <a:t>Click to edit the title text format</a:t>
            </a:r>
          </a:p>
        </p:txBody>
      </p:sp>
      <p:sp>
        <p:nvSpPr>
          <p:cNvPr id="45" name="PlaceHolder 5"/>
          <p:cNvSpPr>
            <a:spLocks noGrp="1"/>
          </p:cNvSpPr>
          <p:nvPr>
            <p:ph type="body"/>
          </p:nvPr>
        </p:nvSpPr>
        <p:spPr>
          <a:xfrm>
            <a:off x="457200" y="1604520"/>
            <a:ext cx="82292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US" sz="2800" b="0" strike="noStrike" spc="-1">
                <a:latin typeface="Arial"/>
              </a:rPr>
              <a:t>Second Outline Level</a:t>
            </a:r>
          </a:p>
          <a:p>
            <a:pPr marL="1296000" lvl="2" indent="-288000">
              <a:spcBef>
                <a:spcPts val="850"/>
              </a:spcBef>
              <a:buClr>
                <a:srgbClr val="000000"/>
              </a:buClr>
              <a:buSzPct val="45000"/>
              <a:buFont typeface="Wingdings" charset="2"/>
              <a:buChar char=""/>
            </a:pPr>
            <a:r>
              <a:rPr lang="en-US" sz="2400" b="0" strike="noStrike" spc="-1">
                <a:latin typeface="Arial"/>
              </a:rPr>
              <a:t>Third Outline Level</a:t>
            </a:r>
          </a:p>
          <a:p>
            <a:pPr marL="1728000" lvl="3" indent="-216000">
              <a:spcBef>
                <a:spcPts val="567"/>
              </a:spcBef>
              <a:buClr>
                <a:srgbClr val="000000"/>
              </a:buClr>
              <a:buSzPct val="75000"/>
              <a:buFont typeface="Symbol" charset="2"/>
              <a:buChar char=""/>
            </a:pPr>
            <a:r>
              <a:rPr lang="en-US" sz="2000" b="0" strike="noStrike" spc="-1">
                <a:latin typeface="Arial"/>
              </a:rPr>
              <a:t>Fourth Outline Level</a:t>
            </a:r>
          </a:p>
          <a:p>
            <a:pPr marL="2160000" lvl="4" indent="-216000">
              <a:spcBef>
                <a:spcPts val="283"/>
              </a:spcBef>
              <a:buClr>
                <a:srgbClr val="000000"/>
              </a:buClr>
              <a:buSzPct val="45000"/>
              <a:buFont typeface="Wingdings" charset="2"/>
              <a:buChar char=""/>
            </a:pPr>
            <a:r>
              <a:rPr lang="en-US" sz="2000" b="0" strike="noStrike" spc="-1">
                <a:latin typeface="Arial"/>
              </a:rPr>
              <a:t>Fifth Outline Level</a:t>
            </a:r>
          </a:p>
          <a:p>
            <a:pPr marL="2592000" lvl="5" indent="-216000">
              <a:spcBef>
                <a:spcPts val="283"/>
              </a:spcBef>
              <a:buClr>
                <a:srgbClr val="000000"/>
              </a:buClr>
              <a:buSzPct val="45000"/>
              <a:buFont typeface="Wingdings" charset="2"/>
              <a:buChar char=""/>
            </a:pPr>
            <a:r>
              <a:rPr lang="en-US" sz="2000" b="0" strike="noStrike" spc="-1">
                <a:latin typeface="Arial"/>
              </a:rPr>
              <a:t>Sixth Outline Level</a:t>
            </a:r>
          </a:p>
          <a:p>
            <a:pPr marL="3024000" lvl="6" indent="-216000">
              <a:spcBef>
                <a:spcPts val="283"/>
              </a:spcBef>
              <a:buClr>
                <a:srgbClr val="000000"/>
              </a:buClr>
              <a:buSzPct val="45000"/>
              <a:buFont typeface="Wingdings" charset="2"/>
              <a:buChar char=""/>
            </a:pPr>
            <a:r>
              <a:rPr lang="en-US"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82" name="Group 1"/>
          <p:cNvGrpSpPr/>
          <p:nvPr/>
        </p:nvGrpSpPr>
        <p:grpSpPr>
          <a:xfrm>
            <a:off x="0" y="0"/>
            <a:ext cx="9143280" cy="909360"/>
            <a:chOff x="0" y="0"/>
            <a:chExt cx="9143280" cy="909360"/>
          </a:xfrm>
        </p:grpSpPr>
        <p:sp>
          <p:nvSpPr>
            <p:cNvPr id="83" name="CustomShape 2"/>
            <p:cNvSpPr/>
            <p:nvPr/>
          </p:nvSpPr>
          <p:spPr>
            <a:xfrm>
              <a:off x="0" y="0"/>
              <a:ext cx="9143280" cy="909360"/>
            </a:xfrm>
            <a:prstGeom prst="rect">
              <a:avLst/>
            </a:prstGeom>
            <a:solidFill>
              <a:srgbClr val="B70F20"/>
            </a:solidFill>
            <a:ln>
              <a:noFill/>
            </a:ln>
            <a:effectLst>
              <a:outerShdw blurRad="40000" dist="23040" dir="5400000" rotWithShape="0">
                <a:srgbClr val="000000">
                  <a:alpha val="35000"/>
                </a:srgbClr>
              </a:outerShdw>
            </a:effectLst>
          </p:spPr>
          <p:style>
            <a:lnRef idx="1">
              <a:schemeClr val="accent1"/>
            </a:lnRef>
            <a:fillRef idx="3">
              <a:schemeClr val="accent1"/>
            </a:fillRef>
            <a:effectRef idx="2">
              <a:schemeClr val="accent1"/>
            </a:effectRef>
            <a:fontRef idx="minor"/>
          </p:style>
        </p:sp>
        <p:pic>
          <p:nvPicPr>
            <p:cNvPr id="84" name="Picture 8" descr="TheOhioStateUniversity-REV-Horiz-RGBHEX.png"/>
            <p:cNvPicPr/>
            <p:nvPr/>
          </p:nvPicPr>
          <p:blipFill>
            <a:blip r:embed="rId14"/>
            <a:stretch/>
          </p:blipFill>
          <p:spPr>
            <a:xfrm>
              <a:off x="307080" y="198000"/>
              <a:ext cx="3283200" cy="475560"/>
            </a:xfrm>
            <a:prstGeom prst="rect">
              <a:avLst/>
            </a:prstGeom>
            <a:ln>
              <a:noFill/>
            </a:ln>
          </p:spPr>
        </p:pic>
      </p:grpSp>
      <p:sp>
        <p:nvSpPr>
          <p:cNvPr id="85" name="CustomShape 3"/>
          <p:cNvSpPr/>
          <p:nvPr/>
        </p:nvSpPr>
        <p:spPr>
          <a:xfrm>
            <a:off x="8183520" y="6351120"/>
            <a:ext cx="1104840" cy="3333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nSpc>
                <a:spcPct val="100000"/>
              </a:lnSpc>
            </a:pPr>
            <a:fld id="{CA75FD2C-AF3D-42E7-BEF4-09730081BE68}" type="slidenum">
              <a:rPr lang="en-US" sz="1600" b="0" strike="noStrike" spc="-1">
                <a:solidFill>
                  <a:srgbClr val="636D6E"/>
                </a:solidFill>
                <a:latin typeface="Arial"/>
                <a:ea typeface="DejaVu Sans"/>
              </a:rPr>
              <a:t>‹#›</a:t>
            </a:fld>
            <a:endParaRPr lang="en-US" sz="1600" b="0" strike="noStrike" spc="-1">
              <a:latin typeface="Arial"/>
            </a:endParaRPr>
          </a:p>
        </p:txBody>
      </p:sp>
      <p:sp>
        <p:nvSpPr>
          <p:cNvPr id="86" name="PlaceHolder 4"/>
          <p:cNvSpPr>
            <a:spLocks noGrp="1"/>
          </p:cNvSpPr>
          <p:nvPr>
            <p:ph type="title"/>
          </p:nvPr>
        </p:nvSpPr>
        <p:spPr>
          <a:xfrm>
            <a:off x="457200" y="273600"/>
            <a:ext cx="8229240" cy="1144800"/>
          </a:xfrm>
          <a:prstGeom prst="rect">
            <a:avLst/>
          </a:prstGeom>
        </p:spPr>
        <p:txBody>
          <a:bodyPr lIns="0" tIns="0" rIns="0" bIns="0" anchor="ctr">
            <a:noAutofit/>
          </a:bodyPr>
          <a:lstStyle/>
          <a:p>
            <a:pPr algn="ctr"/>
            <a:r>
              <a:rPr lang="en-US" sz="4400" b="0" strike="noStrike" spc="-1">
                <a:latin typeface="Arial"/>
              </a:rPr>
              <a:t>Click to edit the title text format</a:t>
            </a:r>
          </a:p>
        </p:txBody>
      </p:sp>
      <p:sp>
        <p:nvSpPr>
          <p:cNvPr id="87" name="PlaceHolder 5"/>
          <p:cNvSpPr>
            <a:spLocks noGrp="1"/>
          </p:cNvSpPr>
          <p:nvPr>
            <p:ph type="body"/>
          </p:nvPr>
        </p:nvSpPr>
        <p:spPr>
          <a:xfrm>
            <a:off x="457200" y="1604520"/>
            <a:ext cx="82292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US" sz="2800" b="0" strike="noStrike" spc="-1">
                <a:latin typeface="Arial"/>
              </a:rPr>
              <a:t>Second Outline Level</a:t>
            </a:r>
          </a:p>
          <a:p>
            <a:pPr marL="1296000" lvl="2" indent="-288000">
              <a:spcBef>
                <a:spcPts val="850"/>
              </a:spcBef>
              <a:buClr>
                <a:srgbClr val="000000"/>
              </a:buClr>
              <a:buSzPct val="45000"/>
              <a:buFont typeface="Wingdings" charset="2"/>
              <a:buChar char=""/>
            </a:pPr>
            <a:r>
              <a:rPr lang="en-US" sz="2400" b="0" strike="noStrike" spc="-1">
                <a:latin typeface="Arial"/>
              </a:rPr>
              <a:t>Third Outline Level</a:t>
            </a:r>
          </a:p>
          <a:p>
            <a:pPr marL="1728000" lvl="3" indent="-216000">
              <a:spcBef>
                <a:spcPts val="567"/>
              </a:spcBef>
              <a:buClr>
                <a:srgbClr val="000000"/>
              </a:buClr>
              <a:buSzPct val="75000"/>
              <a:buFont typeface="Symbol" charset="2"/>
              <a:buChar char=""/>
            </a:pPr>
            <a:r>
              <a:rPr lang="en-US" sz="2000" b="0" strike="noStrike" spc="-1">
                <a:latin typeface="Arial"/>
              </a:rPr>
              <a:t>Fourth Outline Level</a:t>
            </a:r>
          </a:p>
          <a:p>
            <a:pPr marL="2160000" lvl="4" indent="-216000">
              <a:spcBef>
                <a:spcPts val="283"/>
              </a:spcBef>
              <a:buClr>
                <a:srgbClr val="000000"/>
              </a:buClr>
              <a:buSzPct val="45000"/>
              <a:buFont typeface="Wingdings" charset="2"/>
              <a:buChar char=""/>
            </a:pPr>
            <a:r>
              <a:rPr lang="en-US" sz="2000" b="0" strike="noStrike" spc="-1">
                <a:latin typeface="Arial"/>
              </a:rPr>
              <a:t>Fifth Outline Level</a:t>
            </a:r>
          </a:p>
          <a:p>
            <a:pPr marL="2592000" lvl="5" indent="-216000">
              <a:spcBef>
                <a:spcPts val="283"/>
              </a:spcBef>
              <a:buClr>
                <a:srgbClr val="000000"/>
              </a:buClr>
              <a:buSzPct val="45000"/>
              <a:buFont typeface="Wingdings" charset="2"/>
              <a:buChar char=""/>
            </a:pPr>
            <a:r>
              <a:rPr lang="en-US" sz="2000" b="0" strike="noStrike" spc="-1">
                <a:latin typeface="Arial"/>
              </a:rPr>
              <a:t>Sixth Outline Level</a:t>
            </a:r>
          </a:p>
          <a:p>
            <a:pPr marL="3024000" lvl="6" indent="-216000">
              <a:spcBef>
                <a:spcPts val="283"/>
              </a:spcBef>
              <a:buClr>
                <a:srgbClr val="000000"/>
              </a:buClr>
              <a:buSzPct val="45000"/>
              <a:buFont typeface="Wingdings" charset="2"/>
              <a:buChar char=""/>
            </a:pPr>
            <a:r>
              <a:rPr lang="en-US"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CustomShape 1"/>
          <p:cNvSpPr/>
          <p:nvPr/>
        </p:nvSpPr>
        <p:spPr>
          <a:xfrm>
            <a:off x="1737720" y="3951720"/>
            <a:ext cx="7589160" cy="345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00000"/>
              </a:lnSpc>
            </a:pPr>
            <a:r>
              <a:rPr lang="en-US" sz="2600" b="0" strike="noStrike" spc="-1">
                <a:solidFill>
                  <a:srgbClr val="FFFFFF"/>
                </a:solidFill>
                <a:latin typeface="Apple Chancery"/>
              </a:rPr>
              <a:t>The Second Opium War: A Secret History </a:t>
            </a:r>
          </a:p>
        </p:txBody>
      </p:sp>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CustomShape 1"/>
          <p:cNvSpPr/>
          <p:nvPr/>
        </p:nvSpPr>
        <p:spPr>
          <a:xfrm>
            <a:off x="457200" y="1156680"/>
            <a:ext cx="8228880" cy="3627360"/>
          </a:xfrm>
          <a:prstGeom prst="rect">
            <a:avLst/>
          </a:prstGeom>
          <a:noFill/>
          <a:ln>
            <a:solidFill>
              <a:srgbClr val="FFFFFF"/>
            </a:solid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00000"/>
              </a:lnSpc>
              <a:spcBef>
                <a:spcPts val="479"/>
              </a:spcBef>
            </a:pPr>
            <a:endParaRPr lang="en-US" sz="1800" b="0" strike="noStrike" spc="-1">
              <a:latin typeface="Arial"/>
            </a:endParaRPr>
          </a:p>
          <a:p>
            <a:pPr>
              <a:lnSpc>
                <a:spcPct val="100000"/>
              </a:lnSpc>
              <a:spcBef>
                <a:spcPts val="479"/>
              </a:spcBef>
            </a:pPr>
            <a:endParaRPr lang="en-US" sz="1800" b="0" strike="noStrike" spc="-1">
              <a:latin typeface="Arial"/>
            </a:endParaRPr>
          </a:p>
          <a:p>
            <a:pPr>
              <a:lnSpc>
                <a:spcPct val="100000"/>
              </a:lnSpc>
              <a:spcBef>
                <a:spcPts val="641"/>
              </a:spcBef>
            </a:pPr>
            <a:r>
              <a:rPr lang="en-US" sz="3200" b="0" strike="noStrike" spc="-1">
                <a:solidFill>
                  <a:srgbClr val="BB0000"/>
                </a:solidFill>
                <a:latin typeface="Arial"/>
              </a:rPr>
              <a:t>​</a:t>
            </a:r>
            <a:endParaRPr lang="en-US" sz="3200" b="0" strike="noStrike" spc="-1">
              <a:latin typeface="Arial"/>
            </a:endParaRPr>
          </a:p>
          <a:p>
            <a:pPr>
              <a:lnSpc>
                <a:spcPct val="100000"/>
              </a:lnSpc>
              <a:spcBef>
                <a:spcPts val="641"/>
              </a:spcBef>
            </a:pPr>
            <a:endParaRPr lang="en-US" sz="3200" b="0" strike="noStrike" spc="-1">
              <a:latin typeface="Arial"/>
            </a:endParaRPr>
          </a:p>
        </p:txBody>
      </p:sp>
      <p:sp>
        <p:nvSpPr>
          <p:cNvPr id="126" name="TextShape 2"/>
          <p:cNvSpPr txBox="1"/>
          <p:nvPr/>
        </p:nvSpPr>
        <p:spPr>
          <a:xfrm>
            <a:off x="457200" y="1371600"/>
            <a:ext cx="7589520" cy="573480"/>
          </a:xfrm>
          <a:prstGeom prst="rect">
            <a:avLst/>
          </a:prstGeom>
          <a:noFill/>
          <a:ln>
            <a:noFill/>
          </a:ln>
        </p:spPr>
        <p:txBody>
          <a:bodyPr lIns="90000" tIns="45000" rIns="90000" bIns="45000">
            <a:noAutofit/>
          </a:bodyPr>
          <a:lstStyle/>
          <a:p>
            <a:r>
              <a:rPr lang="en-US" sz="2400" b="0" strike="noStrike" spc="-1">
                <a:latin typeface="Apple Chancery"/>
              </a:rPr>
              <a:t>Causes of the Wars</a:t>
            </a:r>
          </a:p>
        </p:txBody>
      </p:sp>
      <p:sp>
        <p:nvSpPr>
          <p:cNvPr id="127" name="TextShape 3"/>
          <p:cNvSpPr txBox="1"/>
          <p:nvPr/>
        </p:nvSpPr>
        <p:spPr>
          <a:xfrm>
            <a:off x="457200" y="2360880"/>
            <a:ext cx="7772400" cy="2874240"/>
          </a:xfrm>
          <a:prstGeom prst="rect">
            <a:avLst/>
          </a:prstGeom>
          <a:noFill/>
          <a:ln>
            <a:noFill/>
          </a:ln>
        </p:spPr>
        <p:txBody>
          <a:bodyPr lIns="90000" tIns="45000" rIns="90000" bIns="45000">
            <a:noAutofit/>
          </a:bodyPr>
          <a:lstStyle/>
          <a:p>
            <a:r>
              <a:rPr lang="en-US" sz="1800" b="0" strike="noStrike" spc="-1">
                <a:latin typeface="Times New Roman"/>
              </a:rPr>
              <a:t>British Imperialism-The British wanted to trade with China for its large supply of resources, the Chinese refused claiming the British had nothing they needed.</a:t>
            </a:r>
          </a:p>
          <a:p>
            <a:endParaRPr lang="en-US" sz="1800" b="0" strike="noStrike" spc="-1">
              <a:latin typeface="Times New Roman"/>
            </a:endParaRPr>
          </a:p>
          <a:p>
            <a:r>
              <a:rPr lang="en-US" sz="1800" b="0" strike="noStrike" spc="-1">
                <a:latin typeface="Times New Roman"/>
              </a:rPr>
              <a:t>Global Imperialism-Each nation looked to carve out new areas for exploration and China was one of the few nations still self autonomous</a:t>
            </a:r>
          </a:p>
          <a:p>
            <a:endParaRPr lang="en-US" sz="1800" b="0" strike="noStrike" spc="-1">
              <a:latin typeface="Times New Roman"/>
            </a:endParaRPr>
          </a:p>
          <a:p>
            <a:r>
              <a:rPr lang="en-US" sz="1800" b="0" strike="noStrike" spc="-1">
                <a:latin typeface="Times New Roman"/>
              </a:rPr>
              <a:t>Racism-The British and other European nations viewed the Chinese as inferior and believed they had a right to their territory and resources as a superior race.</a:t>
            </a:r>
          </a:p>
          <a:p>
            <a:endParaRPr lang="en-US" sz="1800" b="0" strike="noStrike" spc="-1">
              <a:latin typeface="Times New Roman"/>
            </a:endParaRPr>
          </a:p>
          <a:p>
            <a:r>
              <a:rPr lang="en-US" sz="1800" b="0" strike="noStrike" spc="-1">
                <a:latin typeface="Times New Roman"/>
              </a:rPr>
              <a:t>These factors lead to the first war as European nations used force to compel nations into trade that of course benefitted the European nations more strongly.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CustomShape 1"/>
          <p:cNvSpPr/>
          <p:nvPr/>
        </p:nvSpPr>
        <p:spPr>
          <a:xfrm>
            <a:off x="457200" y="1232280"/>
            <a:ext cx="8228880" cy="4557600"/>
          </a:xfrm>
          <a:prstGeom prst="rect">
            <a:avLst/>
          </a:prstGeom>
          <a:noFill/>
          <a:ln>
            <a:noFill/>
          </a:ln>
        </p:spPr>
        <p:style>
          <a:lnRef idx="0">
            <a:scrgbClr r="0" g="0" b="0"/>
          </a:lnRef>
          <a:fillRef idx="0">
            <a:scrgbClr r="0" g="0" b="0"/>
          </a:fillRef>
          <a:effectRef idx="0">
            <a:scrgbClr r="0" g="0" b="0"/>
          </a:effectRef>
          <a:fontRef idx="minor"/>
        </p:style>
      </p:sp>
      <p:sp>
        <p:nvSpPr>
          <p:cNvPr id="129" name="TextShape 2"/>
          <p:cNvSpPr txBox="1"/>
          <p:nvPr/>
        </p:nvSpPr>
        <p:spPr>
          <a:xfrm>
            <a:off x="365760" y="1280160"/>
            <a:ext cx="7223760" cy="573480"/>
          </a:xfrm>
          <a:prstGeom prst="rect">
            <a:avLst/>
          </a:prstGeom>
          <a:noFill/>
          <a:ln>
            <a:noFill/>
          </a:ln>
        </p:spPr>
        <p:txBody>
          <a:bodyPr lIns="90000" tIns="45000" rIns="90000" bIns="45000">
            <a:noAutofit/>
          </a:bodyPr>
          <a:lstStyle/>
          <a:p>
            <a:r>
              <a:rPr lang="en-US" sz="2400" b="0" strike="noStrike" spc="-1">
                <a:latin typeface="Apple Chancery"/>
              </a:rPr>
              <a:t>The First Opium War</a:t>
            </a:r>
          </a:p>
        </p:txBody>
      </p:sp>
      <p:sp>
        <p:nvSpPr>
          <p:cNvPr id="130" name="TextShape 3"/>
          <p:cNvSpPr txBox="1"/>
          <p:nvPr/>
        </p:nvSpPr>
        <p:spPr>
          <a:xfrm>
            <a:off x="365760" y="2011680"/>
            <a:ext cx="8046720" cy="3380400"/>
          </a:xfrm>
          <a:prstGeom prst="rect">
            <a:avLst/>
          </a:prstGeom>
          <a:noFill/>
          <a:ln>
            <a:noFill/>
          </a:ln>
        </p:spPr>
        <p:txBody>
          <a:bodyPr lIns="90000" tIns="45000" rIns="90000" bIns="45000">
            <a:noAutofit/>
          </a:bodyPr>
          <a:lstStyle/>
          <a:p>
            <a:r>
              <a:rPr lang="en-US" sz="1800" b="0" strike="noStrike" spc="-1">
                <a:latin typeface="Times New Roman"/>
              </a:rPr>
              <a:t>The First Opium War began in 1839 after the Chinese government seized British ships importing Opium into the country.</a:t>
            </a:r>
          </a:p>
          <a:p>
            <a:endParaRPr lang="en-US" sz="1800" b="0" strike="noStrike" spc="-1">
              <a:latin typeface="Times New Roman"/>
            </a:endParaRPr>
          </a:p>
          <a:p>
            <a:r>
              <a:rPr lang="en-US" sz="1800" b="0" strike="noStrike" spc="-1">
                <a:latin typeface="Times New Roman"/>
              </a:rPr>
              <a:t>Despite this illegal act the British retaliated with war and quickly overpowered the Qing Dynasty's less advanced ships.</a:t>
            </a:r>
          </a:p>
          <a:p>
            <a:endParaRPr lang="en-US" sz="1800" b="0" strike="noStrike" spc="-1">
              <a:latin typeface="Times New Roman"/>
            </a:endParaRPr>
          </a:p>
          <a:p>
            <a:r>
              <a:rPr lang="en-US" sz="1800" b="0" strike="noStrike" spc="-1">
                <a:latin typeface="Times New Roman"/>
              </a:rPr>
              <a:t>The War lasted three years but did untold damage to the Chinese nation beginning the period known as the Century of Humiliation. A period that would see the overthrow of the Qing Dynasty and political imperial conquest of the country.</a:t>
            </a:r>
          </a:p>
          <a:p>
            <a:endParaRPr lang="en-US" sz="1800" b="0" strike="noStrike" spc="-1">
              <a:latin typeface="Times New Roman"/>
            </a:endParaRPr>
          </a:p>
          <a:p>
            <a:r>
              <a:rPr lang="en-US" sz="1800" b="0" strike="noStrike" spc="-1">
                <a:latin typeface="Times New Roman"/>
              </a:rPr>
              <a:t>The resulting Treaty of Nanjing resulted in humiliating concessions for the Chinese including provisions that fore the Chinese to pay for any lost British goods and the cessation of Hong Kong to the British.</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1" name="Picture 130"/>
          <p:cNvPicPr/>
          <p:nvPr/>
        </p:nvPicPr>
        <p:blipFill>
          <a:blip r:embed="rId2"/>
          <a:stretch/>
        </p:blipFill>
        <p:spPr>
          <a:xfrm>
            <a:off x="451800" y="1188720"/>
            <a:ext cx="8215560" cy="5379120"/>
          </a:xfrm>
          <a:prstGeom prst="rect">
            <a:avLst/>
          </a:prstGeom>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TextShape 1"/>
          <p:cNvSpPr txBox="1"/>
          <p:nvPr/>
        </p:nvSpPr>
        <p:spPr>
          <a:xfrm>
            <a:off x="302400" y="1313280"/>
            <a:ext cx="3151080" cy="573480"/>
          </a:xfrm>
          <a:prstGeom prst="rect">
            <a:avLst/>
          </a:prstGeom>
          <a:noFill/>
          <a:ln>
            <a:noFill/>
          </a:ln>
        </p:spPr>
        <p:txBody>
          <a:bodyPr lIns="90000" tIns="45000" rIns="90000" bIns="45000">
            <a:noAutofit/>
          </a:bodyPr>
          <a:lstStyle/>
          <a:p>
            <a:r>
              <a:rPr lang="en-US" sz="2400" b="0" strike="noStrike" spc="-1">
                <a:latin typeface="Apple Chancery"/>
              </a:rPr>
              <a:t>The Second Opium War</a:t>
            </a:r>
          </a:p>
        </p:txBody>
      </p:sp>
      <p:sp>
        <p:nvSpPr>
          <p:cNvPr id="133" name="TextShape 2"/>
          <p:cNvSpPr txBox="1"/>
          <p:nvPr/>
        </p:nvSpPr>
        <p:spPr>
          <a:xfrm>
            <a:off x="457200" y="2103120"/>
            <a:ext cx="8321040" cy="4151160"/>
          </a:xfrm>
          <a:prstGeom prst="rect">
            <a:avLst/>
          </a:prstGeom>
          <a:noFill/>
          <a:ln>
            <a:noFill/>
          </a:ln>
        </p:spPr>
        <p:txBody>
          <a:bodyPr lIns="90000" tIns="45000" rIns="90000" bIns="45000">
            <a:noAutofit/>
          </a:bodyPr>
          <a:lstStyle/>
          <a:p>
            <a:r>
              <a:rPr lang="en-US" sz="1800" b="0" strike="noStrike" spc="-1">
                <a:latin typeface="Times New Roman"/>
              </a:rPr>
              <a:t>The embarrassing and strict concessions from the first war inevitability led to frustration amongst the population. This coupled with the British now in a position to loot the country of its wealth led to the second opium war in 1857.</a:t>
            </a:r>
            <a:endParaRPr lang="en-US" sz="1800" b="0" strike="noStrike" spc="-1">
              <a:latin typeface="Arial"/>
            </a:endParaRPr>
          </a:p>
          <a:p>
            <a:endParaRPr lang="en-US" sz="1800" b="0" strike="noStrike" spc="-1">
              <a:latin typeface="Arial"/>
            </a:endParaRPr>
          </a:p>
          <a:p>
            <a:r>
              <a:rPr lang="en-US" sz="1800" b="0" strike="noStrike" spc="-1">
                <a:latin typeface="Times New Roman"/>
              </a:rPr>
              <a:t>China again lost this war and the concessions it received this time would truly begin the period of Great Humiliation Not only did the new concessions in the Treaty of Tianjin allow European nations ports and representatives in the country it also legalized the use of a deadly drug; Opium.</a:t>
            </a:r>
            <a:endParaRPr lang="en-US" sz="1800" b="0" strike="noStrike" spc="-1">
              <a:latin typeface="Arial"/>
            </a:endParaRPr>
          </a:p>
          <a:p>
            <a:endParaRPr lang="en-US" sz="1800" b="0" strike="noStrike" spc="-1">
              <a:latin typeface="Arial"/>
            </a:endParaRPr>
          </a:p>
          <a:p>
            <a:r>
              <a:rPr lang="en-US" sz="1800" b="0" strike="noStrike" spc="-1">
                <a:latin typeface="Times New Roman"/>
              </a:rPr>
              <a:t>This new drug allowed the British to effectively become the Worlds first international Drug Empire and destabilized the Chinese government leading to greater Imperial control.</a:t>
            </a:r>
            <a:endParaRPr lang="en-US" sz="1800" b="0" strike="noStrike" spc="-1">
              <a:latin typeface="Arial"/>
            </a:endParaRPr>
          </a:p>
          <a:p>
            <a:endParaRPr lang="en-US" sz="1800" b="0" strike="noStrike" spc="-1">
              <a:latin typeface="Arial"/>
            </a:endParaRPr>
          </a:p>
          <a:p>
            <a:endParaRPr lang="en-US" sz="1800" b="0" strike="noStrike" spc="-1">
              <a:latin typeface="Arial"/>
            </a:endParaRPr>
          </a:p>
          <a:p>
            <a:endParaRPr lang="en-US" sz="1800" b="0" strike="noStrike" spc="-1">
              <a:latin typeface="Arial"/>
            </a:endParaRPr>
          </a:p>
          <a:p>
            <a:endParaRPr lang="en-US" sz="1800" b="0" strike="noStrike" spc="-1">
              <a:latin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4" name="Picture 133"/>
          <p:cNvPicPr/>
          <p:nvPr/>
        </p:nvPicPr>
        <p:blipFill>
          <a:blip r:embed="rId2"/>
          <a:stretch/>
        </p:blipFill>
        <p:spPr>
          <a:xfrm>
            <a:off x="748080" y="1162080"/>
            <a:ext cx="7609320" cy="5385600"/>
          </a:xfrm>
          <a:prstGeom prst="rect">
            <a:avLst/>
          </a:prstGeom>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TextShape 1"/>
          <p:cNvSpPr txBox="1"/>
          <p:nvPr/>
        </p:nvSpPr>
        <p:spPr>
          <a:xfrm>
            <a:off x="368640" y="1374480"/>
            <a:ext cx="1658880" cy="573480"/>
          </a:xfrm>
          <a:prstGeom prst="rect">
            <a:avLst/>
          </a:prstGeom>
          <a:noFill/>
          <a:ln>
            <a:noFill/>
          </a:ln>
        </p:spPr>
        <p:txBody>
          <a:bodyPr lIns="90000" tIns="45000" rIns="90000" bIns="45000">
            <a:noAutofit/>
          </a:bodyPr>
          <a:lstStyle/>
          <a:p>
            <a:r>
              <a:rPr lang="en-US" sz="2400" b="0" strike="noStrike" spc="-1">
                <a:latin typeface="Apple Chancery"/>
              </a:rPr>
              <a:t>The Fallout</a:t>
            </a:r>
          </a:p>
        </p:txBody>
      </p:sp>
      <p:sp>
        <p:nvSpPr>
          <p:cNvPr id="136" name="TextShape 2"/>
          <p:cNvSpPr txBox="1"/>
          <p:nvPr/>
        </p:nvSpPr>
        <p:spPr>
          <a:xfrm>
            <a:off x="365760" y="2194560"/>
            <a:ext cx="8321040" cy="3161880"/>
          </a:xfrm>
          <a:prstGeom prst="rect">
            <a:avLst/>
          </a:prstGeom>
          <a:noFill/>
          <a:ln>
            <a:noFill/>
          </a:ln>
        </p:spPr>
        <p:txBody>
          <a:bodyPr lIns="90000" tIns="45000" rIns="90000" bIns="45000">
            <a:noAutofit/>
          </a:bodyPr>
          <a:lstStyle/>
          <a:p>
            <a:r>
              <a:rPr lang="en-US" sz="1800" b="0" strike="noStrike" spc="-1" dirty="0">
                <a:latin typeface="Arial"/>
              </a:rPr>
              <a:t>The forced importation of Opium had massive effects on Chinese and global history leading to multiple attempts to cut down and remove the addictive substance from the country.</a:t>
            </a:r>
          </a:p>
          <a:p>
            <a:endParaRPr lang="en-US" sz="1800" b="0" strike="noStrike" spc="-1" dirty="0">
              <a:latin typeface="Arial"/>
            </a:endParaRPr>
          </a:p>
          <a:p>
            <a:r>
              <a:rPr lang="en-US" sz="1800" b="0" strike="noStrike" spc="-1" dirty="0">
                <a:latin typeface="Arial"/>
              </a:rPr>
              <a:t>When Communists seized power in 1949 they began a program to finally rid the population of Opium addiction. This policy was deemed as another Opium War by western historians who hoped to demonize the new regime. </a:t>
            </a:r>
          </a:p>
          <a:p>
            <a:endParaRPr lang="en-US" sz="1800" b="0" strike="noStrike" spc="-1" dirty="0">
              <a:latin typeface="Arial"/>
            </a:endParaRPr>
          </a:p>
          <a:p>
            <a:r>
              <a:rPr lang="en-US" sz="1800" b="0" strike="noStrike" spc="-1" dirty="0">
                <a:latin typeface="Arial"/>
              </a:rPr>
              <a:t>In our modern world too the new influx of man-made drugs from China has been called a new Opium War, those who use this title not only ignore the history of the Opium Wars but use racism to perpetuate the myth that China was in any way the aggressor now or then.</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Theme.thmx</Template>
  <TotalTime>378</TotalTime>
  <Words>482</Words>
  <Application>Microsoft Macintosh PowerPoint</Application>
  <PresentationFormat>On-screen Show (4:3)</PresentationFormat>
  <Paragraphs>34</Paragraphs>
  <Slides>7</Slides>
  <Notes>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7</vt:i4>
      </vt:variant>
    </vt:vector>
  </HeadingPairs>
  <TitlesOfParts>
    <vt:vector size="15" baseType="lpstr">
      <vt:lpstr>Apple Chancery</vt:lpstr>
      <vt:lpstr>Arial</vt:lpstr>
      <vt:lpstr>Symbol</vt:lpstr>
      <vt:lpstr>Times New Roman</vt:lpstr>
      <vt:lpstr>Wingdings</vt:lpstr>
      <vt:lpstr>Office Theme</vt:lpstr>
      <vt:lpstr>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OSU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Jacquie Aberegg</dc:creator>
  <dc:description/>
  <cp:lastModifiedBy>Augustine, Tami</cp:lastModifiedBy>
  <cp:revision>107</cp:revision>
  <cp:lastPrinted>2013-08-13T14:25:08Z</cp:lastPrinted>
  <dcterms:created xsi:type="dcterms:W3CDTF">2013-05-24T18:55:25Z</dcterms:created>
  <dcterms:modified xsi:type="dcterms:W3CDTF">2022-05-24T01:26:44Z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Company">
    <vt:lpwstr>OSU</vt:lpwstr>
  </property>
  <property fmtid="{D5CDD505-2E9C-101B-9397-08002B2CF9AE}" pid="4" name="HiddenSlides">
    <vt:i4>0</vt:i4>
  </property>
  <property fmtid="{D5CDD505-2E9C-101B-9397-08002B2CF9AE}" pid="5" name="HyperlinksChanged">
    <vt:bool>false</vt:bool>
  </property>
  <property fmtid="{D5CDD505-2E9C-101B-9397-08002B2CF9AE}" pid="6" name="LinksUpToDate">
    <vt:bool>false</vt:bool>
  </property>
  <property fmtid="{D5CDD505-2E9C-101B-9397-08002B2CF9AE}" pid="7" name="MMClips">
    <vt:i4>0</vt:i4>
  </property>
  <property fmtid="{D5CDD505-2E9C-101B-9397-08002B2CF9AE}" pid="8" name="Notes">
    <vt:i4>0</vt:i4>
  </property>
  <property fmtid="{D5CDD505-2E9C-101B-9397-08002B2CF9AE}" pid="9" name="PresentationFormat">
    <vt:lpwstr>On-screen Show (4:3)</vt:lpwstr>
  </property>
  <property fmtid="{D5CDD505-2E9C-101B-9397-08002B2CF9AE}" pid="10" name="ScaleCrop">
    <vt:bool>false</vt:bool>
  </property>
  <property fmtid="{D5CDD505-2E9C-101B-9397-08002B2CF9AE}" pid="11" name="ShareDoc">
    <vt:bool>false</vt:bool>
  </property>
  <property fmtid="{D5CDD505-2E9C-101B-9397-08002B2CF9AE}" pid="12" name="Slides">
    <vt:i4>3</vt:i4>
  </property>
</Properties>
</file>