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handoutMasterIdLst>
    <p:handoutMasterId r:id="rId11"/>
  </p:handoutMasterIdLst>
  <p:sldIdLst>
    <p:sldId id="256" r:id="rId2"/>
    <p:sldId id="262" r:id="rId3"/>
    <p:sldId id="257" r:id="rId4"/>
    <p:sldId id="258" r:id="rId5"/>
    <p:sldId id="259" r:id="rId6"/>
    <p:sldId id="261" r:id="rId7"/>
    <p:sldId id="260"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EE3DB-E59A-497D-90D1-FA8CAECCE940}" v="124" dt="2022-03-19T02:43:58.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7"/>
    <p:restoredTop sz="94648"/>
  </p:normalViewPr>
  <p:slideViewPr>
    <p:cSldViewPr snapToGrid="0" snapToObjects="1">
      <p:cViewPr varScale="1">
        <p:scale>
          <a:sx n="65" d="100"/>
          <a:sy n="65" d="100"/>
        </p:scale>
        <p:origin x="852" y="78"/>
      </p:cViewPr>
      <p:guideLst/>
    </p:cSldViewPr>
  </p:slideViewPr>
  <p:notesTextViewPr>
    <p:cViewPr>
      <p:scale>
        <a:sx n="1" d="1"/>
        <a:sy n="1" d="1"/>
      </p:scale>
      <p:origin x="0" y="0"/>
    </p:cViewPr>
  </p:notesTextViewPr>
  <p:notesViewPr>
    <p:cSldViewPr snapToGrid="0" snapToObjects="1">
      <p:cViewPr varScale="1">
        <p:scale>
          <a:sx n="93" d="100"/>
          <a:sy n="93" d="100"/>
        </p:scale>
        <p:origin x="359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B3EF4-FFF5-483C-99E5-8B3C34DA101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A458274-95D3-4117-BB4E-D863884F3B0B}">
      <dgm:prSet/>
      <dgm:spPr/>
      <dgm:t>
        <a:bodyPr/>
        <a:lstStyle/>
        <a:p>
          <a:r>
            <a:rPr lang="en-US"/>
            <a:t>Introduction: Photo Analysis</a:t>
          </a:r>
        </a:p>
      </dgm:t>
    </dgm:pt>
    <dgm:pt modelId="{953B1624-E021-45A8-A8BE-F6313A6A3821}" type="parTrans" cxnId="{175A3C2D-18F2-476A-8B14-525861829D3C}">
      <dgm:prSet/>
      <dgm:spPr/>
      <dgm:t>
        <a:bodyPr/>
        <a:lstStyle/>
        <a:p>
          <a:endParaRPr lang="en-US"/>
        </a:p>
      </dgm:t>
    </dgm:pt>
    <dgm:pt modelId="{81920EDD-3CDE-49AE-B1D7-5F445ACF4CA4}" type="sibTrans" cxnId="{175A3C2D-18F2-476A-8B14-525861829D3C}">
      <dgm:prSet/>
      <dgm:spPr/>
      <dgm:t>
        <a:bodyPr/>
        <a:lstStyle/>
        <a:p>
          <a:endParaRPr lang="en-US"/>
        </a:p>
      </dgm:t>
    </dgm:pt>
    <dgm:pt modelId="{44D0D341-0DC2-4EB8-B143-365997D83F33}">
      <dgm:prSet/>
      <dgm:spPr/>
      <dgm:t>
        <a:bodyPr/>
        <a:lstStyle/>
        <a:p>
          <a:r>
            <a:rPr lang="en-US" dirty="0"/>
            <a:t>Group Presentations</a:t>
          </a:r>
        </a:p>
      </dgm:t>
    </dgm:pt>
    <dgm:pt modelId="{FBEEC567-C49D-4DAF-AC93-A1C1C819793B}" type="parTrans" cxnId="{C62DC8AA-E850-4DCB-858A-6A72DC592CF5}">
      <dgm:prSet/>
      <dgm:spPr/>
      <dgm:t>
        <a:bodyPr/>
        <a:lstStyle/>
        <a:p>
          <a:endParaRPr lang="en-US"/>
        </a:p>
      </dgm:t>
    </dgm:pt>
    <dgm:pt modelId="{6AC25878-A77F-432B-BEB4-21818530EE33}" type="sibTrans" cxnId="{C62DC8AA-E850-4DCB-858A-6A72DC592CF5}">
      <dgm:prSet/>
      <dgm:spPr/>
      <dgm:t>
        <a:bodyPr/>
        <a:lstStyle/>
        <a:p>
          <a:endParaRPr lang="en-US"/>
        </a:p>
      </dgm:t>
    </dgm:pt>
    <dgm:pt modelId="{0B2FF82E-968A-4727-B9EB-0B0E66146354}">
      <dgm:prSet/>
      <dgm:spPr/>
      <dgm:t>
        <a:bodyPr/>
        <a:lstStyle/>
        <a:p>
          <a:r>
            <a:rPr lang="en-US" dirty="0"/>
            <a:t>Class Discussion</a:t>
          </a:r>
        </a:p>
      </dgm:t>
    </dgm:pt>
    <dgm:pt modelId="{8FBEEFBB-C6CF-41A3-88DD-6CA02C0B51CD}" type="parTrans" cxnId="{70B6E4CF-18BF-46BD-86C4-788ECE262328}">
      <dgm:prSet/>
      <dgm:spPr/>
      <dgm:t>
        <a:bodyPr/>
        <a:lstStyle/>
        <a:p>
          <a:endParaRPr lang="en-US"/>
        </a:p>
      </dgm:t>
    </dgm:pt>
    <dgm:pt modelId="{1E2B6AF3-BDAD-40E0-88AB-9A9F9A315559}" type="sibTrans" cxnId="{70B6E4CF-18BF-46BD-86C4-788ECE262328}">
      <dgm:prSet/>
      <dgm:spPr/>
      <dgm:t>
        <a:bodyPr/>
        <a:lstStyle/>
        <a:p>
          <a:endParaRPr lang="en-US"/>
        </a:p>
      </dgm:t>
    </dgm:pt>
    <dgm:pt modelId="{7335E8D6-6BB6-4C4F-A28C-7A388A8788E6}">
      <dgm:prSet/>
      <dgm:spPr/>
      <dgm:t>
        <a:bodyPr/>
        <a:lstStyle/>
        <a:p>
          <a:r>
            <a:rPr lang="en-US" dirty="0"/>
            <a:t>Exit Ticket</a:t>
          </a:r>
        </a:p>
      </dgm:t>
    </dgm:pt>
    <dgm:pt modelId="{D164485D-AEC1-4932-B365-1195391A5085}" type="parTrans" cxnId="{80AD3E70-7ABA-4EBD-8810-07DB00E77914}">
      <dgm:prSet/>
      <dgm:spPr/>
      <dgm:t>
        <a:bodyPr/>
        <a:lstStyle/>
        <a:p>
          <a:endParaRPr lang="en-US"/>
        </a:p>
      </dgm:t>
    </dgm:pt>
    <dgm:pt modelId="{C47A4368-1BF2-4CD6-BD86-D6108ACB3775}" type="sibTrans" cxnId="{80AD3E70-7ABA-4EBD-8810-07DB00E77914}">
      <dgm:prSet/>
      <dgm:spPr/>
      <dgm:t>
        <a:bodyPr/>
        <a:lstStyle/>
        <a:p>
          <a:endParaRPr lang="en-US"/>
        </a:p>
      </dgm:t>
    </dgm:pt>
    <dgm:pt modelId="{60B9FCA6-8C2E-4B94-9DD5-0F191FAF64AE}" type="pres">
      <dgm:prSet presAssocID="{AF7B3EF4-FFF5-483C-99E5-8B3C34DA1019}" presName="outerComposite" presStyleCnt="0">
        <dgm:presLayoutVars>
          <dgm:chMax val="5"/>
          <dgm:dir/>
          <dgm:resizeHandles val="exact"/>
        </dgm:presLayoutVars>
      </dgm:prSet>
      <dgm:spPr/>
    </dgm:pt>
    <dgm:pt modelId="{F5BDC39B-5819-4C64-8C89-F7AF7F73C580}" type="pres">
      <dgm:prSet presAssocID="{AF7B3EF4-FFF5-483C-99E5-8B3C34DA1019}" presName="dummyMaxCanvas" presStyleCnt="0">
        <dgm:presLayoutVars/>
      </dgm:prSet>
      <dgm:spPr/>
    </dgm:pt>
    <dgm:pt modelId="{59509631-4A78-4A81-A01D-78AF32876AF6}" type="pres">
      <dgm:prSet presAssocID="{AF7B3EF4-FFF5-483C-99E5-8B3C34DA1019}" presName="FourNodes_1" presStyleLbl="node1" presStyleIdx="0" presStyleCnt="4">
        <dgm:presLayoutVars>
          <dgm:bulletEnabled val="1"/>
        </dgm:presLayoutVars>
      </dgm:prSet>
      <dgm:spPr/>
    </dgm:pt>
    <dgm:pt modelId="{170C7CDF-FE39-4653-99D0-63E98FDB6B14}" type="pres">
      <dgm:prSet presAssocID="{AF7B3EF4-FFF5-483C-99E5-8B3C34DA1019}" presName="FourNodes_2" presStyleLbl="node1" presStyleIdx="1" presStyleCnt="4">
        <dgm:presLayoutVars>
          <dgm:bulletEnabled val="1"/>
        </dgm:presLayoutVars>
      </dgm:prSet>
      <dgm:spPr/>
    </dgm:pt>
    <dgm:pt modelId="{8CA42B31-783A-4DA8-8178-E498185F9463}" type="pres">
      <dgm:prSet presAssocID="{AF7B3EF4-FFF5-483C-99E5-8B3C34DA1019}" presName="FourNodes_3" presStyleLbl="node1" presStyleIdx="2" presStyleCnt="4">
        <dgm:presLayoutVars>
          <dgm:bulletEnabled val="1"/>
        </dgm:presLayoutVars>
      </dgm:prSet>
      <dgm:spPr/>
    </dgm:pt>
    <dgm:pt modelId="{8951FFBF-8D41-410D-AFD9-6E47066C9653}" type="pres">
      <dgm:prSet presAssocID="{AF7B3EF4-FFF5-483C-99E5-8B3C34DA1019}" presName="FourNodes_4" presStyleLbl="node1" presStyleIdx="3" presStyleCnt="4">
        <dgm:presLayoutVars>
          <dgm:bulletEnabled val="1"/>
        </dgm:presLayoutVars>
      </dgm:prSet>
      <dgm:spPr/>
    </dgm:pt>
    <dgm:pt modelId="{00FB1113-D9AE-4E65-9853-664DECE6EECD}" type="pres">
      <dgm:prSet presAssocID="{AF7B3EF4-FFF5-483C-99E5-8B3C34DA1019}" presName="FourConn_1-2" presStyleLbl="fgAccFollowNode1" presStyleIdx="0" presStyleCnt="3">
        <dgm:presLayoutVars>
          <dgm:bulletEnabled val="1"/>
        </dgm:presLayoutVars>
      </dgm:prSet>
      <dgm:spPr/>
    </dgm:pt>
    <dgm:pt modelId="{BE1EFFBA-FBA8-4189-AC3E-81AA8606EB15}" type="pres">
      <dgm:prSet presAssocID="{AF7B3EF4-FFF5-483C-99E5-8B3C34DA1019}" presName="FourConn_2-3" presStyleLbl="fgAccFollowNode1" presStyleIdx="1" presStyleCnt="3">
        <dgm:presLayoutVars>
          <dgm:bulletEnabled val="1"/>
        </dgm:presLayoutVars>
      </dgm:prSet>
      <dgm:spPr/>
    </dgm:pt>
    <dgm:pt modelId="{CDD51F1D-6DBD-484E-9623-7008203C67DE}" type="pres">
      <dgm:prSet presAssocID="{AF7B3EF4-FFF5-483C-99E5-8B3C34DA1019}" presName="FourConn_3-4" presStyleLbl="fgAccFollowNode1" presStyleIdx="2" presStyleCnt="3">
        <dgm:presLayoutVars>
          <dgm:bulletEnabled val="1"/>
        </dgm:presLayoutVars>
      </dgm:prSet>
      <dgm:spPr/>
    </dgm:pt>
    <dgm:pt modelId="{71D4FB23-5773-4B99-9ED8-956F1A3A902F}" type="pres">
      <dgm:prSet presAssocID="{AF7B3EF4-FFF5-483C-99E5-8B3C34DA1019}" presName="FourNodes_1_text" presStyleLbl="node1" presStyleIdx="3" presStyleCnt="4">
        <dgm:presLayoutVars>
          <dgm:bulletEnabled val="1"/>
        </dgm:presLayoutVars>
      </dgm:prSet>
      <dgm:spPr/>
    </dgm:pt>
    <dgm:pt modelId="{65D8B7B4-650A-462F-8119-82BC09570851}" type="pres">
      <dgm:prSet presAssocID="{AF7B3EF4-FFF5-483C-99E5-8B3C34DA1019}" presName="FourNodes_2_text" presStyleLbl="node1" presStyleIdx="3" presStyleCnt="4">
        <dgm:presLayoutVars>
          <dgm:bulletEnabled val="1"/>
        </dgm:presLayoutVars>
      </dgm:prSet>
      <dgm:spPr/>
    </dgm:pt>
    <dgm:pt modelId="{43BD048F-5FEB-42D9-9128-6358F684388C}" type="pres">
      <dgm:prSet presAssocID="{AF7B3EF4-FFF5-483C-99E5-8B3C34DA1019}" presName="FourNodes_3_text" presStyleLbl="node1" presStyleIdx="3" presStyleCnt="4">
        <dgm:presLayoutVars>
          <dgm:bulletEnabled val="1"/>
        </dgm:presLayoutVars>
      </dgm:prSet>
      <dgm:spPr/>
    </dgm:pt>
    <dgm:pt modelId="{7ED3C2D0-E278-462E-B4A4-0C8F5D386F4B}" type="pres">
      <dgm:prSet presAssocID="{AF7B3EF4-FFF5-483C-99E5-8B3C34DA1019}" presName="FourNodes_4_text" presStyleLbl="node1" presStyleIdx="3" presStyleCnt="4">
        <dgm:presLayoutVars>
          <dgm:bulletEnabled val="1"/>
        </dgm:presLayoutVars>
      </dgm:prSet>
      <dgm:spPr/>
    </dgm:pt>
  </dgm:ptLst>
  <dgm:cxnLst>
    <dgm:cxn modelId="{4654921C-3472-4405-A9E7-B45CDBE19562}" type="presOf" srcId="{0A458274-95D3-4117-BB4E-D863884F3B0B}" destId="{59509631-4A78-4A81-A01D-78AF32876AF6}" srcOrd="0" destOrd="0" presId="urn:microsoft.com/office/officeart/2005/8/layout/vProcess5"/>
    <dgm:cxn modelId="{8B95F025-531C-4289-8332-298D72104780}" type="presOf" srcId="{7335E8D6-6BB6-4C4F-A28C-7A388A8788E6}" destId="{8951FFBF-8D41-410D-AFD9-6E47066C9653}" srcOrd="0" destOrd="0" presId="urn:microsoft.com/office/officeart/2005/8/layout/vProcess5"/>
    <dgm:cxn modelId="{175A3C2D-18F2-476A-8B14-525861829D3C}" srcId="{AF7B3EF4-FFF5-483C-99E5-8B3C34DA1019}" destId="{0A458274-95D3-4117-BB4E-D863884F3B0B}" srcOrd="0" destOrd="0" parTransId="{953B1624-E021-45A8-A8BE-F6313A6A3821}" sibTransId="{81920EDD-3CDE-49AE-B1D7-5F445ACF4CA4}"/>
    <dgm:cxn modelId="{DCE4B45B-F33B-4601-827C-AFDD43DD1DA2}" type="presOf" srcId="{44D0D341-0DC2-4EB8-B143-365997D83F33}" destId="{170C7CDF-FE39-4653-99D0-63E98FDB6B14}" srcOrd="0" destOrd="0" presId="urn:microsoft.com/office/officeart/2005/8/layout/vProcess5"/>
    <dgm:cxn modelId="{80AD3E70-7ABA-4EBD-8810-07DB00E77914}" srcId="{AF7B3EF4-FFF5-483C-99E5-8B3C34DA1019}" destId="{7335E8D6-6BB6-4C4F-A28C-7A388A8788E6}" srcOrd="3" destOrd="0" parTransId="{D164485D-AEC1-4932-B365-1195391A5085}" sibTransId="{C47A4368-1BF2-4CD6-BD86-D6108ACB3775}"/>
    <dgm:cxn modelId="{10757370-3C24-4ABC-A38B-7812412A7380}" type="presOf" srcId="{6AC25878-A77F-432B-BEB4-21818530EE33}" destId="{BE1EFFBA-FBA8-4189-AC3E-81AA8606EB15}" srcOrd="0" destOrd="0" presId="urn:microsoft.com/office/officeart/2005/8/layout/vProcess5"/>
    <dgm:cxn modelId="{5C225A83-0BE0-452D-8122-477B7DDB641E}" type="presOf" srcId="{81920EDD-3CDE-49AE-B1D7-5F445ACF4CA4}" destId="{00FB1113-D9AE-4E65-9853-664DECE6EECD}" srcOrd="0" destOrd="0" presId="urn:microsoft.com/office/officeart/2005/8/layout/vProcess5"/>
    <dgm:cxn modelId="{B58ED993-375F-4C9C-B7CB-E5DBD6F0452D}" type="presOf" srcId="{1E2B6AF3-BDAD-40E0-88AB-9A9F9A315559}" destId="{CDD51F1D-6DBD-484E-9623-7008203C67DE}" srcOrd="0" destOrd="0" presId="urn:microsoft.com/office/officeart/2005/8/layout/vProcess5"/>
    <dgm:cxn modelId="{3659C7A7-4FB4-4422-BDB0-F3D359451528}" type="presOf" srcId="{44D0D341-0DC2-4EB8-B143-365997D83F33}" destId="{65D8B7B4-650A-462F-8119-82BC09570851}" srcOrd="1" destOrd="0" presId="urn:microsoft.com/office/officeart/2005/8/layout/vProcess5"/>
    <dgm:cxn modelId="{C62DC8AA-E850-4DCB-858A-6A72DC592CF5}" srcId="{AF7B3EF4-FFF5-483C-99E5-8B3C34DA1019}" destId="{44D0D341-0DC2-4EB8-B143-365997D83F33}" srcOrd="1" destOrd="0" parTransId="{FBEEC567-C49D-4DAF-AC93-A1C1C819793B}" sibTransId="{6AC25878-A77F-432B-BEB4-21818530EE33}"/>
    <dgm:cxn modelId="{404696B3-0EA0-477F-A3BB-4AEF2B4CA80C}" type="presOf" srcId="{0B2FF82E-968A-4727-B9EB-0B0E66146354}" destId="{8CA42B31-783A-4DA8-8178-E498185F9463}" srcOrd="0" destOrd="0" presId="urn:microsoft.com/office/officeart/2005/8/layout/vProcess5"/>
    <dgm:cxn modelId="{8AB7E7CD-96E3-4D8F-A79F-1C1E80233102}" type="presOf" srcId="{0A458274-95D3-4117-BB4E-D863884F3B0B}" destId="{71D4FB23-5773-4B99-9ED8-956F1A3A902F}" srcOrd="1" destOrd="0" presId="urn:microsoft.com/office/officeart/2005/8/layout/vProcess5"/>
    <dgm:cxn modelId="{70B6E4CF-18BF-46BD-86C4-788ECE262328}" srcId="{AF7B3EF4-FFF5-483C-99E5-8B3C34DA1019}" destId="{0B2FF82E-968A-4727-B9EB-0B0E66146354}" srcOrd="2" destOrd="0" parTransId="{8FBEEFBB-C6CF-41A3-88DD-6CA02C0B51CD}" sibTransId="{1E2B6AF3-BDAD-40E0-88AB-9A9F9A315559}"/>
    <dgm:cxn modelId="{F8D64DDE-DFE8-4824-853D-45664D69D9EA}" type="presOf" srcId="{7335E8D6-6BB6-4C4F-A28C-7A388A8788E6}" destId="{7ED3C2D0-E278-462E-B4A4-0C8F5D386F4B}" srcOrd="1" destOrd="0" presId="urn:microsoft.com/office/officeart/2005/8/layout/vProcess5"/>
    <dgm:cxn modelId="{03A721E9-4EBB-4D70-931E-293FE7AE590F}" type="presOf" srcId="{AF7B3EF4-FFF5-483C-99E5-8B3C34DA1019}" destId="{60B9FCA6-8C2E-4B94-9DD5-0F191FAF64AE}" srcOrd="0" destOrd="0" presId="urn:microsoft.com/office/officeart/2005/8/layout/vProcess5"/>
    <dgm:cxn modelId="{7E6BC6FE-59AD-47C9-AE4C-69E108F0FC91}" type="presOf" srcId="{0B2FF82E-968A-4727-B9EB-0B0E66146354}" destId="{43BD048F-5FEB-42D9-9128-6358F684388C}" srcOrd="1" destOrd="0" presId="urn:microsoft.com/office/officeart/2005/8/layout/vProcess5"/>
    <dgm:cxn modelId="{B9CB3B80-2DE1-45F6-98B1-20C2106BD8C2}" type="presParOf" srcId="{60B9FCA6-8C2E-4B94-9DD5-0F191FAF64AE}" destId="{F5BDC39B-5819-4C64-8C89-F7AF7F73C580}" srcOrd="0" destOrd="0" presId="urn:microsoft.com/office/officeart/2005/8/layout/vProcess5"/>
    <dgm:cxn modelId="{D56DB04E-34C4-4CE1-BD4E-8A95D741EF6F}" type="presParOf" srcId="{60B9FCA6-8C2E-4B94-9DD5-0F191FAF64AE}" destId="{59509631-4A78-4A81-A01D-78AF32876AF6}" srcOrd="1" destOrd="0" presId="urn:microsoft.com/office/officeart/2005/8/layout/vProcess5"/>
    <dgm:cxn modelId="{8EC6FC26-D937-4F05-ADAD-0A277F829B41}" type="presParOf" srcId="{60B9FCA6-8C2E-4B94-9DD5-0F191FAF64AE}" destId="{170C7CDF-FE39-4653-99D0-63E98FDB6B14}" srcOrd="2" destOrd="0" presId="urn:microsoft.com/office/officeart/2005/8/layout/vProcess5"/>
    <dgm:cxn modelId="{DB91E281-4F8F-4803-879E-697B4A331B8D}" type="presParOf" srcId="{60B9FCA6-8C2E-4B94-9DD5-0F191FAF64AE}" destId="{8CA42B31-783A-4DA8-8178-E498185F9463}" srcOrd="3" destOrd="0" presId="urn:microsoft.com/office/officeart/2005/8/layout/vProcess5"/>
    <dgm:cxn modelId="{04ABC603-699B-4B21-A32C-BF4B64E37E74}" type="presParOf" srcId="{60B9FCA6-8C2E-4B94-9DD5-0F191FAF64AE}" destId="{8951FFBF-8D41-410D-AFD9-6E47066C9653}" srcOrd="4" destOrd="0" presId="urn:microsoft.com/office/officeart/2005/8/layout/vProcess5"/>
    <dgm:cxn modelId="{31F3EB3B-C5E8-4F99-B4F7-585B28BAE9F8}" type="presParOf" srcId="{60B9FCA6-8C2E-4B94-9DD5-0F191FAF64AE}" destId="{00FB1113-D9AE-4E65-9853-664DECE6EECD}" srcOrd="5" destOrd="0" presId="urn:microsoft.com/office/officeart/2005/8/layout/vProcess5"/>
    <dgm:cxn modelId="{2887668B-C212-49A7-BF9E-AEC0697312CD}" type="presParOf" srcId="{60B9FCA6-8C2E-4B94-9DD5-0F191FAF64AE}" destId="{BE1EFFBA-FBA8-4189-AC3E-81AA8606EB15}" srcOrd="6" destOrd="0" presId="urn:microsoft.com/office/officeart/2005/8/layout/vProcess5"/>
    <dgm:cxn modelId="{8C769F70-C414-44C3-ACF6-1C6544C141F3}" type="presParOf" srcId="{60B9FCA6-8C2E-4B94-9DD5-0F191FAF64AE}" destId="{CDD51F1D-6DBD-484E-9623-7008203C67DE}" srcOrd="7" destOrd="0" presId="urn:microsoft.com/office/officeart/2005/8/layout/vProcess5"/>
    <dgm:cxn modelId="{20784510-6F01-49CB-AFAB-1460B31CCE4E}" type="presParOf" srcId="{60B9FCA6-8C2E-4B94-9DD5-0F191FAF64AE}" destId="{71D4FB23-5773-4B99-9ED8-956F1A3A902F}" srcOrd="8" destOrd="0" presId="urn:microsoft.com/office/officeart/2005/8/layout/vProcess5"/>
    <dgm:cxn modelId="{1E288F96-DD13-446C-B073-B081C58FB6A7}" type="presParOf" srcId="{60B9FCA6-8C2E-4B94-9DD5-0F191FAF64AE}" destId="{65D8B7B4-650A-462F-8119-82BC09570851}" srcOrd="9" destOrd="0" presId="urn:microsoft.com/office/officeart/2005/8/layout/vProcess5"/>
    <dgm:cxn modelId="{B823D6E8-3F2E-443D-8F7A-408CBA08475A}" type="presParOf" srcId="{60B9FCA6-8C2E-4B94-9DD5-0F191FAF64AE}" destId="{43BD048F-5FEB-42D9-9128-6358F684388C}" srcOrd="10" destOrd="0" presId="urn:microsoft.com/office/officeart/2005/8/layout/vProcess5"/>
    <dgm:cxn modelId="{21C91CE3-6C0F-4D00-941A-175B3090BCD3}" type="presParOf" srcId="{60B9FCA6-8C2E-4B94-9DD5-0F191FAF64AE}" destId="{7ED3C2D0-E278-462E-B4A4-0C8F5D386F4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3B0EA0-02D8-43FF-A680-FA5555D07C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0111F38-A74C-4EE0-80C7-67E0C422F44C}">
      <dgm:prSet/>
      <dgm:spPr/>
      <dgm:t>
        <a:bodyPr/>
        <a:lstStyle/>
        <a:p>
          <a:r>
            <a:rPr lang="en-US" b="1"/>
            <a:t>Working as a group, you will:</a:t>
          </a:r>
          <a:endParaRPr lang="en-US"/>
        </a:p>
      </dgm:t>
    </dgm:pt>
    <dgm:pt modelId="{8163DCBC-3A48-4632-810C-6F10CEBCEF9E}" type="parTrans" cxnId="{2818024D-7476-4038-AF06-DBD4878486AA}">
      <dgm:prSet/>
      <dgm:spPr/>
      <dgm:t>
        <a:bodyPr/>
        <a:lstStyle/>
        <a:p>
          <a:endParaRPr lang="en-US"/>
        </a:p>
      </dgm:t>
    </dgm:pt>
    <dgm:pt modelId="{E1157CB2-F837-4464-AED1-96F1ECA5EFAE}" type="sibTrans" cxnId="{2818024D-7476-4038-AF06-DBD4878486AA}">
      <dgm:prSet/>
      <dgm:spPr/>
      <dgm:t>
        <a:bodyPr/>
        <a:lstStyle/>
        <a:p>
          <a:endParaRPr lang="en-US"/>
        </a:p>
      </dgm:t>
    </dgm:pt>
    <dgm:pt modelId="{2E341777-E0F2-4ED4-B9D0-A5FBA19F1A22}">
      <dgm:prSet/>
      <dgm:spPr/>
      <dgm:t>
        <a:bodyPr/>
        <a:lstStyle/>
        <a:p>
          <a:pPr>
            <a:buFont typeface="Wingdings" pitchFamily="2" charset="2"/>
            <a:buChar char="§"/>
          </a:pPr>
          <a:r>
            <a:rPr lang="en-US" dirty="0"/>
            <a:t>Read your assigned document</a:t>
          </a:r>
        </a:p>
      </dgm:t>
    </dgm:pt>
    <dgm:pt modelId="{2F8FE8C5-546C-4130-8BC6-AC36AE5D9D0B}" type="parTrans" cxnId="{1453CF30-42E2-4436-B42E-48AF8B4E3294}">
      <dgm:prSet/>
      <dgm:spPr/>
      <dgm:t>
        <a:bodyPr/>
        <a:lstStyle/>
        <a:p>
          <a:endParaRPr lang="en-US"/>
        </a:p>
      </dgm:t>
    </dgm:pt>
    <dgm:pt modelId="{46251C85-1207-4671-909F-138524A9039F}" type="sibTrans" cxnId="{1453CF30-42E2-4436-B42E-48AF8B4E3294}">
      <dgm:prSet/>
      <dgm:spPr/>
      <dgm:t>
        <a:bodyPr/>
        <a:lstStyle/>
        <a:p>
          <a:endParaRPr lang="en-US"/>
        </a:p>
      </dgm:t>
    </dgm:pt>
    <dgm:pt modelId="{3A4765A0-F17E-4476-B6B3-FB7CCF1F974F}">
      <dgm:prSet/>
      <dgm:spPr/>
      <dgm:t>
        <a:bodyPr/>
        <a:lstStyle/>
        <a:p>
          <a:pPr>
            <a:buFont typeface="Wingdings" pitchFamily="2" charset="2"/>
            <a:buChar char="§"/>
          </a:pPr>
          <a:r>
            <a:rPr lang="en-US" dirty="0"/>
            <a:t>Discuss with your group and answer the text-based question</a:t>
          </a:r>
        </a:p>
      </dgm:t>
    </dgm:pt>
    <dgm:pt modelId="{EB6C724C-F815-4F47-A69C-1570D576D835}" type="parTrans" cxnId="{0B60A122-31D1-4129-9110-E5F2A0FCAF35}">
      <dgm:prSet/>
      <dgm:spPr/>
      <dgm:t>
        <a:bodyPr/>
        <a:lstStyle/>
        <a:p>
          <a:endParaRPr lang="en-US"/>
        </a:p>
      </dgm:t>
    </dgm:pt>
    <dgm:pt modelId="{10144528-4AB1-49BA-8F45-E5253C1A751D}" type="sibTrans" cxnId="{0B60A122-31D1-4129-9110-E5F2A0FCAF35}">
      <dgm:prSet/>
      <dgm:spPr/>
      <dgm:t>
        <a:bodyPr/>
        <a:lstStyle/>
        <a:p>
          <a:endParaRPr lang="en-US"/>
        </a:p>
      </dgm:t>
    </dgm:pt>
    <dgm:pt modelId="{47C296E5-DE3C-487B-892D-7DA3D3045F75}">
      <dgm:prSet/>
      <dgm:spPr/>
      <dgm:t>
        <a:bodyPr/>
        <a:lstStyle/>
        <a:p>
          <a:pPr>
            <a:buFont typeface="Wingdings" pitchFamily="2" charset="2"/>
            <a:buChar char="§"/>
          </a:pPr>
          <a:r>
            <a:rPr lang="en-US" dirty="0"/>
            <a:t>Build a two-slide presentation that includes:</a:t>
          </a:r>
        </a:p>
      </dgm:t>
    </dgm:pt>
    <dgm:pt modelId="{258D1C79-7C11-4A07-9588-B3482C08EB43}" type="parTrans" cxnId="{4AB31475-5444-4F0D-BC77-76956D83D9AB}">
      <dgm:prSet/>
      <dgm:spPr/>
      <dgm:t>
        <a:bodyPr/>
        <a:lstStyle/>
        <a:p>
          <a:endParaRPr lang="en-US"/>
        </a:p>
      </dgm:t>
    </dgm:pt>
    <dgm:pt modelId="{D772B1B6-AFA2-46FA-91B9-D6C58E259052}" type="sibTrans" cxnId="{4AB31475-5444-4F0D-BC77-76956D83D9AB}">
      <dgm:prSet/>
      <dgm:spPr/>
      <dgm:t>
        <a:bodyPr/>
        <a:lstStyle/>
        <a:p>
          <a:endParaRPr lang="en-US"/>
        </a:p>
      </dgm:t>
    </dgm:pt>
    <dgm:pt modelId="{8C37F509-5A28-4510-999B-61EA8350535B}">
      <dgm:prSet/>
      <dgm:spPr/>
      <dgm:t>
        <a:bodyPr/>
        <a:lstStyle/>
        <a:p>
          <a:pPr>
            <a:buSzPct val="70000"/>
            <a:buFont typeface="Wingdings" pitchFamily="2" charset="2"/>
            <a:buChar char="q"/>
          </a:pPr>
          <a:r>
            <a:rPr lang="en-US" dirty="0">
              <a:solidFill>
                <a:schemeClr val="accent1">
                  <a:lumMod val="75000"/>
                </a:schemeClr>
              </a:solidFill>
            </a:rPr>
            <a:t>Brief summary of the document</a:t>
          </a:r>
        </a:p>
      </dgm:t>
    </dgm:pt>
    <dgm:pt modelId="{CF889838-0FB4-4461-A9C6-BE0814791C2C}" type="parTrans" cxnId="{7E80C27E-1943-4C5C-962A-C2F95CB65DC9}">
      <dgm:prSet/>
      <dgm:spPr/>
      <dgm:t>
        <a:bodyPr/>
        <a:lstStyle/>
        <a:p>
          <a:endParaRPr lang="en-US"/>
        </a:p>
      </dgm:t>
    </dgm:pt>
    <dgm:pt modelId="{84EB86C2-39A8-4551-A225-7ED4C0A137AD}" type="sibTrans" cxnId="{7E80C27E-1943-4C5C-962A-C2F95CB65DC9}">
      <dgm:prSet/>
      <dgm:spPr/>
      <dgm:t>
        <a:bodyPr/>
        <a:lstStyle/>
        <a:p>
          <a:endParaRPr lang="en-US"/>
        </a:p>
      </dgm:t>
    </dgm:pt>
    <dgm:pt modelId="{7D42C77B-F606-4437-A94B-F42AB1012283}">
      <dgm:prSet/>
      <dgm:spPr/>
      <dgm:t>
        <a:bodyPr/>
        <a:lstStyle/>
        <a:p>
          <a:pPr>
            <a:buSzPct val="70000"/>
            <a:buFont typeface="Wingdings" pitchFamily="2" charset="2"/>
            <a:buChar char="q"/>
          </a:pPr>
          <a:r>
            <a:rPr lang="en-US" dirty="0">
              <a:solidFill>
                <a:schemeClr val="accent1">
                  <a:lumMod val="75000"/>
                </a:schemeClr>
              </a:solidFill>
            </a:rPr>
            <a:t>Your answer to the text-based question</a:t>
          </a:r>
        </a:p>
      </dgm:t>
    </dgm:pt>
    <dgm:pt modelId="{6436FC15-5574-4B2A-A9CF-349D85C835B0}" type="parTrans" cxnId="{1C1304C9-326A-4DEF-985F-177B34905D94}">
      <dgm:prSet/>
      <dgm:spPr/>
      <dgm:t>
        <a:bodyPr/>
        <a:lstStyle/>
        <a:p>
          <a:endParaRPr lang="en-US"/>
        </a:p>
      </dgm:t>
    </dgm:pt>
    <dgm:pt modelId="{01BFAC50-BB75-4D9E-97BC-A206C2562428}" type="sibTrans" cxnId="{1C1304C9-326A-4DEF-985F-177B34905D94}">
      <dgm:prSet/>
      <dgm:spPr/>
      <dgm:t>
        <a:bodyPr/>
        <a:lstStyle/>
        <a:p>
          <a:endParaRPr lang="en-US"/>
        </a:p>
      </dgm:t>
    </dgm:pt>
    <dgm:pt modelId="{766BAA36-CBAF-4485-B0B9-55B88795FFCF}">
      <dgm:prSet/>
      <dgm:spPr/>
      <dgm:t>
        <a:bodyPr/>
        <a:lstStyle/>
        <a:p>
          <a:pPr>
            <a:buSzPct val="70000"/>
            <a:buFont typeface="Wingdings" pitchFamily="2" charset="2"/>
            <a:buChar char="q"/>
          </a:pPr>
          <a:r>
            <a:rPr lang="en-US" dirty="0">
              <a:solidFill>
                <a:schemeClr val="accent1">
                  <a:lumMod val="75000"/>
                </a:schemeClr>
              </a:solidFill>
            </a:rPr>
            <a:t>An image related to the text</a:t>
          </a:r>
        </a:p>
      </dgm:t>
    </dgm:pt>
    <dgm:pt modelId="{7F665479-6FBD-4040-8570-276117324B4D}" type="parTrans" cxnId="{D3AA07B1-3C7C-405C-82F6-3CC681182185}">
      <dgm:prSet/>
      <dgm:spPr/>
      <dgm:t>
        <a:bodyPr/>
        <a:lstStyle/>
        <a:p>
          <a:endParaRPr lang="en-US"/>
        </a:p>
      </dgm:t>
    </dgm:pt>
    <dgm:pt modelId="{2DFA768A-4E24-4C22-983A-2A13D73A7546}" type="sibTrans" cxnId="{D3AA07B1-3C7C-405C-82F6-3CC681182185}">
      <dgm:prSet/>
      <dgm:spPr/>
      <dgm:t>
        <a:bodyPr/>
        <a:lstStyle/>
        <a:p>
          <a:endParaRPr lang="en-US"/>
        </a:p>
      </dgm:t>
    </dgm:pt>
    <dgm:pt modelId="{7427E8AE-4624-43D4-BD8F-7F6B8722D193}">
      <dgm:prSet/>
      <dgm:spPr/>
      <dgm:t>
        <a:bodyPr/>
        <a:lstStyle/>
        <a:p>
          <a:pPr>
            <a:buFont typeface="Wingdings" pitchFamily="2" charset="2"/>
            <a:buChar char="§"/>
          </a:pPr>
          <a:r>
            <a:rPr lang="en-US" dirty="0"/>
            <a:t>Share your presentations with the class</a:t>
          </a:r>
        </a:p>
      </dgm:t>
    </dgm:pt>
    <dgm:pt modelId="{FC420BC9-35E8-4372-A12E-056B56BA7D31}" type="parTrans" cxnId="{A542C37F-8A35-419A-B6E7-BF413B01FA45}">
      <dgm:prSet/>
      <dgm:spPr/>
      <dgm:t>
        <a:bodyPr/>
        <a:lstStyle/>
        <a:p>
          <a:endParaRPr lang="en-US"/>
        </a:p>
      </dgm:t>
    </dgm:pt>
    <dgm:pt modelId="{A596E1D8-5FD0-47AD-8F37-DF80A0D34D37}" type="sibTrans" cxnId="{A542C37F-8A35-419A-B6E7-BF413B01FA45}">
      <dgm:prSet/>
      <dgm:spPr/>
      <dgm:t>
        <a:bodyPr/>
        <a:lstStyle/>
        <a:p>
          <a:endParaRPr lang="en-US"/>
        </a:p>
      </dgm:t>
    </dgm:pt>
    <dgm:pt modelId="{46902DA7-053A-4852-B381-D6E0177157D5}">
      <dgm:prSet/>
      <dgm:spPr/>
      <dgm:t>
        <a:bodyPr/>
        <a:lstStyle/>
        <a:p>
          <a:pPr>
            <a:buFont typeface="Wingdings" panose="05000000000000000000" pitchFamily="2" charset="2"/>
            <a:buChar char="§"/>
          </a:pPr>
          <a:r>
            <a:rPr lang="en-US" dirty="0"/>
            <a:t>While listening to other groups present, fill in the answers to the text-based questions for that document</a:t>
          </a:r>
        </a:p>
      </dgm:t>
    </dgm:pt>
    <dgm:pt modelId="{CED8A853-B93B-4E6F-8300-03B03EC74EFD}" type="parTrans" cxnId="{58A1FFCA-B783-493B-8110-EDF34E594691}">
      <dgm:prSet/>
      <dgm:spPr/>
      <dgm:t>
        <a:bodyPr/>
        <a:lstStyle/>
        <a:p>
          <a:endParaRPr lang="en-US"/>
        </a:p>
      </dgm:t>
    </dgm:pt>
    <dgm:pt modelId="{7ECBB2C2-9E0D-4A56-AD1E-FBCB9BFB0FEE}" type="sibTrans" cxnId="{58A1FFCA-B783-493B-8110-EDF34E594691}">
      <dgm:prSet/>
      <dgm:spPr/>
      <dgm:t>
        <a:bodyPr/>
        <a:lstStyle/>
        <a:p>
          <a:endParaRPr lang="en-US"/>
        </a:p>
      </dgm:t>
    </dgm:pt>
    <dgm:pt modelId="{CA056767-42F2-8240-8A2A-26DA7B8EDBD0}" type="pres">
      <dgm:prSet presAssocID="{2B3B0EA0-02D8-43FF-A680-FA5555D07C9A}" presName="linear" presStyleCnt="0">
        <dgm:presLayoutVars>
          <dgm:dir/>
          <dgm:animLvl val="lvl"/>
          <dgm:resizeHandles val="exact"/>
        </dgm:presLayoutVars>
      </dgm:prSet>
      <dgm:spPr/>
    </dgm:pt>
    <dgm:pt modelId="{61A3082F-DA02-7E41-951D-60E4E5851961}" type="pres">
      <dgm:prSet presAssocID="{50111F38-A74C-4EE0-80C7-67E0C422F44C}" presName="parentLin" presStyleCnt="0"/>
      <dgm:spPr/>
    </dgm:pt>
    <dgm:pt modelId="{0EE178E3-602A-1745-82E5-5D4EBAE7A63A}" type="pres">
      <dgm:prSet presAssocID="{50111F38-A74C-4EE0-80C7-67E0C422F44C}" presName="parentLeftMargin" presStyleLbl="node1" presStyleIdx="0" presStyleCnt="1"/>
      <dgm:spPr/>
    </dgm:pt>
    <dgm:pt modelId="{40468DAA-B8E3-B545-9F06-B003E758A5AE}" type="pres">
      <dgm:prSet presAssocID="{50111F38-A74C-4EE0-80C7-67E0C422F44C}" presName="parentText" presStyleLbl="node1" presStyleIdx="0" presStyleCnt="1">
        <dgm:presLayoutVars>
          <dgm:chMax val="0"/>
          <dgm:bulletEnabled val="1"/>
        </dgm:presLayoutVars>
      </dgm:prSet>
      <dgm:spPr/>
    </dgm:pt>
    <dgm:pt modelId="{0F58A40B-FC87-0E49-89E8-05804E4A5216}" type="pres">
      <dgm:prSet presAssocID="{50111F38-A74C-4EE0-80C7-67E0C422F44C}" presName="negativeSpace" presStyleCnt="0"/>
      <dgm:spPr/>
    </dgm:pt>
    <dgm:pt modelId="{0B873909-EBA8-D043-A4A9-B6F417899F5E}" type="pres">
      <dgm:prSet presAssocID="{50111F38-A74C-4EE0-80C7-67E0C422F44C}" presName="childText" presStyleLbl="conFgAcc1" presStyleIdx="0" presStyleCnt="1">
        <dgm:presLayoutVars>
          <dgm:bulletEnabled val="1"/>
        </dgm:presLayoutVars>
      </dgm:prSet>
      <dgm:spPr/>
    </dgm:pt>
  </dgm:ptLst>
  <dgm:cxnLst>
    <dgm:cxn modelId="{139A6B06-5E21-8B44-A6C1-5339422A2C1D}" type="presOf" srcId="{7427E8AE-4624-43D4-BD8F-7F6B8722D193}" destId="{0B873909-EBA8-D043-A4A9-B6F417899F5E}" srcOrd="0" destOrd="6" presId="urn:microsoft.com/office/officeart/2005/8/layout/list1"/>
    <dgm:cxn modelId="{4FCBEA14-C718-8A4D-9D89-9D495B1FEFC1}" type="presOf" srcId="{50111F38-A74C-4EE0-80C7-67E0C422F44C}" destId="{40468DAA-B8E3-B545-9F06-B003E758A5AE}" srcOrd="1" destOrd="0" presId="urn:microsoft.com/office/officeart/2005/8/layout/list1"/>
    <dgm:cxn modelId="{0B60A122-31D1-4129-9110-E5F2A0FCAF35}" srcId="{50111F38-A74C-4EE0-80C7-67E0C422F44C}" destId="{3A4765A0-F17E-4476-B6B3-FB7CCF1F974F}" srcOrd="1" destOrd="0" parTransId="{EB6C724C-F815-4F47-A69C-1570D576D835}" sibTransId="{10144528-4AB1-49BA-8F45-E5253C1A751D}"/>
    <dgm:cxn modelId="{1453CF30-42E2-4436-B42E-48AF8B4E3294}" srcId="{50111F38-A74C-4EE0-80C7-67E0C422F44C}" destId="{2E341777-E0F2-4ED4-B9D0-A5FBA19F1A22}" srcOrd="0" destOrd="0" parTransId="{2F8FE8C5-546C-4130-8BC6-AC36AE5D9D0B}" sibTransId="{46251C85-1207-4671-909F-138524A9039F}"/>
    <dgm:cxn modelId="{46C4D944-F557-D247-A986-0049AC7B5190}" type="presOf" srcId="{8C37F509-5A28-4510-999B-61EA8350535B}" destId="{0B873909-EBA8-D043-A4A9-B6F417899F5E}" srcOrd="0" destOrd="3" presId="urn:microsoft.com/office/officeart/2005/8/layout/list1"/>
    <dgm:cxn modelId="{2818024D-7476-4038-AF06-DBD4878486AA}" srcId="{2B3B0EA0-02D8-43FF-A680-FA5555D07C9A}" destId="{50111F38-A74C-4EE0-80C7-67E0C422F44C}" srcOrd="0" destOrd="0" parTransId="{8163DCBC-3A48-4632-810C-6F10CEBCEF9E}" sibTransId="{E1157CB2-F837-4464-AED1-96F1ECA5EFAE}"/>
    <dgm:cxn modelId="{4AB31475-5444-4F0D-BC77-76956D83D9AB}" srcId="{50111F38-A74C-4EE0-80C7-67E0C422F44C}" destId="{47C296E5-DE3C-487B-892D-7DA3D3045F75}" srcOrd="2" destOrd="0" parTransId="{258D1C79-7C11-4A07-9588-B3482C08EB43}" sibTransId="{D772B1B6-AFA2-46FA-91B9-D6C58E259052}"/>
    <dgm:cxn modelId="{7E80C27E-1943-4C5C-962A-C2F95CB65DC9}" srcId="{47C296E5-DE3C-487B-892D-7DA3D3045F75}" destId="{8C37F509-5A28-4510-999B-61EA8350535B}" srcOrd="0" destOrd="0" parTransId="{CF889838-0FB4-4461-A9C6-BE0814791C2C}" sibTransId="{84EB86C2-39A8-4551-A225-7ED4C0A137AD}"/>
    <dgm:cxn modelId="{A542C37F-8A35-419A-B6E7-BF413B01FA45}" srcId="{50111F38-A74C-4EE0-80C7-67E0C422F44C}" destId="{7427E8AE-4624-43D4-BD8F-7F6B8722D193}" srcOrd="3" destOrd="0" parTransId="{FC420BC9-35E8-4372-A12E-056B56BA7D31}" sibTransId="{A596E1D8-5FD0-47AD-8F37-DF80A0D34D37}"/>
    <dgm:cxn modelId="{62DEC885-E167-0844-BC15-9DC1D5332F57}" type="presOf" srcId="{2E341777-E0F2-4ED4-B9D0-A5FBA19F1A22}" destId="{0B873909-EBA8-D043-A4A9-B6F417899F5E}" srcOrd="0" destOrd="0" presId="urn:microsoft.com/office/officeart/2005/8/layout/list1"/>
    <dgm:cxn modelId="{8B224299-90EE-0B4D-BC1A-482D6211FA60}" type="presOf" srcId="{7D42C77B-F606-4437-A94B-F42AB1012283}" destId="{0B873909-EBA8-D043-A4A9-B6F417899F5E}" srcOrd="0" destOrd="4" presId="urn:microsoft.com/office/officeart/2005/8/layout/list1"/>
    <dgm:cxn modelId="{5E2CF2A3-EA72-4947-A2D9-D5D12A143DA0}" type="presOf" srcId="{2B3B0EA0-02D8-43FF-A680-FA5555D07C9A}" destId="{CA056767-42F2-8240-8A2A-26DA7B8EDBD0}" srcOrd="0" destOrd="0" presId="urn:microsoft.com/office/officeart/2005/8/layout/list1"/>
    <dgm:cxn modelId="{E0BA6AB0-B02B-0242-885A-A0904D0B70DB}" type="presOf" srcId="{766BAA36-CBAF-4485-B0B9-55B88795FFCF}" destId="{0B873909-EBA8-D043-A4A9-B6F417899F5E}" srcOrd="0" destOrd="5" presId="urn:microsoft.com/office/officeart/2005/8/layout/list1"/>
    <dgm:cxn modelId="{D3AA07B1-3C7C-405C-82F6-3CC681182185}" srcId="{47C296E5-DE3C-487B-892D-7DA3D3045F75}" destId="{766BAA36-CBAF-4485-B0B9-55B88795FFCF}" srcOrd="2" destOrd="0" parTransId="{7F665479-6FBD-4040-8570-276117324B4D}" sibTransId="{2DFA768A-4E24-4C22-983A-2A13D73A7546}"/>
    <dgm:cxn modelId="{7D77A3BB-4AD3-934A-9A4B-077C2296FB0A}" type="presOf" srcId="{50111F38-A74C-4EE0-80C7-67E0C422F44C}" destId="{0EE178E3-602A-1745-82E5-5D4EBAE7A63A}" srcOrd="0" destOrd="0" presId="urn:microsoft.com/office/officeart/2005/8/layout/list1"/>
    <dgm:cxn modelId="{1C1304C9-326A-4DEF-985F-177B34905D94}" srcId="{47C296E5-DE3C-487B-892D-7DA3D3045F75}" destId="{7D42C77B-F606-4437-A94B-F42AB1012283}" srcOrd="1" destOrd="0" parTransId="{6436FC15-5574-4B2A-A9CF-349D85C835B0}" sibTransId="{01BFAC50-BB75-4D9E-97BC-A206C2562428}"/>
    <dgm:cxn modelId="{58A1FFCA-B783-493B-8110-EDF34E594691}" srcId="{50111F38-A74C-4EE0-80C7-67E0C422F44C}" destId="{46902DA7-053A-4852-B381-D6E0177157D5}" srcOrd="4" destOrd="0" parTransId="{CED8A853-B93B-4E6F-8300-03B03EC74EFD}" sibTransId="{7ECBB2C2-9E0D-4A56-AD1E-FBCB9BFB0FEE}"/>
    <dgm:cxn modelId="{EA9530E7-7F77-984B-89A5-187D689181C5}" type="presOf" srcId="{47C296E5-DE3C-487B-892D-7DA3D3045F75}" destId="{0B873909-EBA8-D043-A4A9-B6F417899F5E}" srcOrd="0" destOrd="2" presId="urn:microsoft.com/office/officeart/2005/8/layout/list1"/>
    <dgm:cxn modelId="{7AFA8BE9-96A5-4397-9F77-B0B788F5820D}" type="presOf" srcId="{46902DA7-053A-4852-B381-D6E0177157D5}" destId="{0B873909-EBA8-D043-A4A9-B6F417899F5E}" srcOrd="0" destOrd="7" presId="urn:microsoft.com/office/officeart/2005/8/layout/list1"/>
    <dgm:cxn modelId="{063F21F8-AAFC-1543-A071-68435844E156}" type="presOf" srcId="{3A4765A0-F17E-4476-B6B3-FB7CCF1F974F}" destId="{0B873909-EBA8-D043-A4A9-B6F417899F5E}" srcOrd="0" destOrd="1" presId="urn:microsoft.com/office/officeart/2005/8/layout/list1"/>
    <dgm:cxn modelId="{6FBD4BF5-3CB9-B242-9E33-9DCC820EA308}" type="presParOf" srcId="{CA056767-42F2-8240-8A2A-26DA7B8EDBD0}" destId="{61A3082F-DA02-7E41-951D-60E4E5851961}" srcOrd="0" destOrd="0" presId="urn:microsoft.com/office/officeart/2005/8/layout/list1"/>
    <dgm:cxn modelId="{58FA5383-B463-164F-9672-3C3DB7382FB3}" type="presParOf" srcId="{61A3082F-DA02-7E41-951D-60E4E5851961}" destId="{0EE178E3-602A-1745-82E5-5D4EBAE7A63A}" srcOrd="0" destOrd="0" presId="urn:microsoft.com/office/officeart/2005/8/layout/list1"/>
    <dgm:cxn modelId="{385BC8F4-6A83-2740-969A-EE2D6B76BF2A}" type="presParOf" srcId="{61A3082F-DA02-7E41-951D-60E4E5851961}" destId="{40468DAA-B8E3-B545-9F06-B003E758A5AE}" srcOrd="1" destOrd="0" presId="urn:microsoft.com/office/officeart/2005/8/layout/list1"/>
    <dgm:cxn modelId="{74A41514-6B71-D741-99EB-AB231F9DF39C}" type="presParOf" srcId="{CA056767-42F2-8240-8A2A-26DA7B8EDBD0}" destId="{0F58A40B-FC87-0E49-89E8-05804E4A5216}" srcOrd="1" destOrd="0" presId="urn:microsoft.com/office/officeart/2005/8/layout/list1"/>
    <dgm:cxn modelId="{2B8CA4AE-7EAB-BC45-A872-A3D5AF0314D5}" type="presParOf" srcId="{CA056767-42F2-8240-8A2A-26DA7B8EDBD0}" destId="{0B873909-EBA8-D043-A4A9-B6F417899F5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3B0EA0-02D8-43FF-A680-FA5555D07C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0111F38-A74C-4EE0-80C7-67E0C422F44C}">
      <dgm:prSet/>
      <dgm:spPr/>
      <dgm:t>
        <a:bodyPr/>
        <a:lstStyle/>
        <a:p>
          <a:r>
            <a:rPr lang="en-US" b="1" dirty="0"/>
            <a:t>What did we learn today?</a:t>
          </a:r>
          <a:endParaRPr lang="en-US" dirty="0"/>
        </a:p>
      </dgm:t>
    </dgm:pt>
    <dgm:pt modelId="{8163DCBC-3A48-4632-810C-6F10CEBCEF9E}" type="parTrans" cxnId="{2818024D-7476-4038-AF06-DBD4878486AA}">
      <dgm:prSet/>
      <dgm:spPr/>
      <dgm:t>
        <a:bodyPr/>
        <a:lstStyle/>
        <a:p>
          <a:endParaRPr lang="en-US"/>
        </a:p>
      </dgm:t>
    </dgm:pt>
    <dgm:pt modelId="{E1157CB2-F837-4464-AED1-96F1ECA5EFAE}" type="sibTrans" cxnId="{2818024D-7476-4038-AF06-DBD4878486AA}">
      <dgm:prSet/>
      <dgm:spPr/>
      <dgm:t>
        <a:bodyPr/>
        <a:lstStyle/>
        <a:p>
          <a:endParaRPr lang="en-US"/>
        </a:p>
      </dgm:t>
    </dgm:pt>
    <dgm:pt modelId="{2E341777-E0F2-4ED4-B9D0-A5FBA19F1A22}">
      <dgm:prSet/>
      <dgm:spPr/>
      <dgm:t>
        <a:bodyPr/>
        <a:lstStyle/>
        <a:p>
          <a:pPr>
            <a:buFont typeface="Wingdings" pitchFamily="2" charset="2"/>
            <a:buChar char="§"/>
          </a:pPr>
          <a:r>
            <a:rPr lang="en-US" dirty="0"/>
            <a:t>What is something new you learned today about one of the Civil Rights leaders we discussed?</a:t>
          </a:r>
        </a:p>
      </dgm:t>
    </dgm:pt>
    <dgm:pt modelId="{2F8FE8C5-546C-4130-8BC6-AC36AE5D9D0B}" type="parTrans" cxnId="{1453CF30-42E2-4436-B42E-48AF8B4E3294}">
      <dgm:prSet/>
      <dgm:spPr/>
      <dgm:t>
        <a:bodyPr/>
        <a:lstStyle/>
        <a:p>
          <a:endParaRPr lang="en-US"/>
        </a:p>
      </dgm:t>
    </dgm:pt>
    <dgm:pt modelId="{46251C85-1207-4671-909F-138524A9039F}" type="sibTrans" cxnId="{1453CF30-42E2-4436-B42E-48AF8B4E3294}">
      <dgm:prSet/>
      <dgm:spPr/>
      <dgm:t>
        <a:bodyPr/>
        <a:lstStyle/>
        <a:p>
          <a:endParaRPr lang="en-US"/>
        </a:p>
      </dgm:t>
    </dgm:pt>
    <dgm:pt modelId="{39AF0E37-9BB9-4915-AB58-9E2AAF8C3D7F}">
      <dgm:prSet/>
      <dgm:spPr/>
      <dgm:t>
        <a:bodyPr/>
        <a:lstStyle/>
        <a:p>
          <a:pPr>
            <a:buFont typeface="Wingdings" panose="05000000000000000000" pitchFamily="2" charset="2"/>
            <a:buChar char="§"/>
          </a:pPr>
          <a:r>
            <a:rPr lang="en-US" dirty="0"/>
            <a:t>What do you think about the idea of pan-African unity?</a:t>
          </a:r>
        </a:p>
      </dgm:t>
    </dgm:pt>
    <dgm:pt modelId="{93B3A502-E245-4E14-8373-8435F9D27B25}" type="parTrans" cxnId="{F8B9C3E3-4B50-49C3-9DD2-98662DE99E7D}">
      <dgm:prSet/>
      <dgm:spPr/>
      <dgm:t>
        <a:bodyPr/>
        <a:lstStyle/>
        <a:p>
          <a:endParaRPr lang="en-US"/>
        </a:p>
      </dgm:t>
    </dgm:pt>
    <dgm:pt modelId="{29C4A472-FB0B-4E74-818B-7B47B10E7F66}" type="sibTrans" cxnId="{F8B9C3E3-4B50-49C3-9DD2-98662DE99E7D}">
      <dgm:prSet/>
      <dgm:spPr/>
      <dgm:t>
        <a:bodyPr/>
        <a:lstStyle/>
        <a:p>
          <a:endParaRPr lang="en-US"/>
        </a:p>
      </dgm:t>
    </dgm:pt>
    <dgm:pt modelId="{8D0A1F48-13D1-4F4C-82EC-52366A88B43C}">
      <dgm:prSet/>
      <dgm:spPr/>
      <dgm:t>
        <a:bodyPr/>
        <a:lstStyle/>
        <a:p>
          <a:pPr>
            <a:buFont typeface="Wingdings" panose="05000000000000000000" pitchFamily="2" charset="2"/>
            <a:buChar char="§"/>
          </a:pPr>
          <a:r>
            <a:rPr lang="en-US" dirty="0"/>
            <a:t>In what ways could your actions affect other people?</a:t>
          </a:r>
        </a:p>
      </dgm:t>
    </dgm:pt>
    <dgm:pt modelId="{05567198-8998-4DD7-92EE-745520ED1D2D}" type="parTrans" cxnId="{995283FD-E45C-498A-B635-38E8397B7559}">
      <dgm:prSet/>
      <dgm:spPr/>
      <dgm:t>
        <a:bodyPr/>
        <a:lstStyle/>
        <a:p>
          <a:endParaRPr lang="en-US"/>
        </a:p>
      </dgm:t>
    </dgm:pt>
    <dgm:pt modelId="{5B59DB24-8D19-44DE-B01E-9FF99E031872}" type="sibTrans" cxnId="{995283FD-E45C-498A-B635-38E8397B7559}">
      <dgm:prSet/>
      <dgm:spPr/>
      <dgm:t>
        <a:bodyPr/>
        <a:lstStyle/>
        <a:p>
          <a:endParaRPr lang="en-US"/>
        </a:p>
      </dgm:t>
    </dgm:pt>
    <dgm:pt modelId="{CA056767-42F2-8240-8A2A-26DA7B8EDBD0}" type="pres">
      <dgm:prSet presAssocID="{2B3B0EA0-02D8-43FF-A680-FA5555D07C9A}" presName="linear" presStyleCnt="0">
        <dgm:presLayoutVars>
          <dgm:dir/>
          <dgm:animLvl val="lvl"/>
          <dgm:resizeHandles val="exact"/>
        </dgm:presLayoutVars>
      </dgm:prSet>
      <dgm:spPr/>
    </dgm:pt>
    <dgm:pt modelId="{61A3082F-DA02-7E41-951D-60E4E5851961}" type="pres">
      <dgm:prSet presAssocID="{50111F38-A74C-4EE0-80C7-67E0C422F44C}" presName="parentLin" presStyleCnt="0"/>
      <dgm:spPr/>
    </dgm:pt>
    <dgm:pt modelId="{0EE178E3-602A-1745-82E5-5D4EBAE7A63A}" type="pres">
      <dgm:prSet presAssocID="{50111F38-A74C-4EE0-80C7-67E0C422F44C}" presName="parentLeftMargin" presStyleLbl="node1" presStyleIdx="0" presStyleCnt="1"/>
      <dgm:spPr/>
    </dgm:pt>
    <dgm:pt modelId="{40468DAA-B8E3-B545-9F06-B003E758A5AE}" type="pres">
      <dgm:prSet presAssocID="{50111F38-A74C-4EE0-80C7-67E0C422F44C}" presName="parentText" presStyleLbl="node1" presStyleIdx="0" presStyleCnt="1">
        <dgm:presLayoutVars>
          <dgm:chMax val="0"/>
          <dgm:bulletEnabled val="1"/>
        </dgm:presLayoutVars>
      </dgm:prSet>
      <dgm:spPr/>
    </dgm:pt>
    <dgm:pt modelId="{0F58A40B-FC87-0E49-89E8-05804E4A5216}" type="pres">
      <dgm:prSet presAssocID="{50111F38-A74C-4EE0-80C7-67E0C422F44C}" presName="negativeSpace" presStyleCnt="0"/>
      <dgm:spPr/>
    </dgm:pt>
    <dgm:pt modelId="{0B873909-EBA8-D043-A4A9-B6F417899F5E}" type="pres">
      <dgm:prSet presAssocID="{50111F38-A74C-4EE0-80C7-67E0C422F44C}" presName="childText" presStyleLbl="conFgAcc1" presStyleIdx="0" presStyleCnt="1">
        <dgm:presLayoutVars>
          <dgm:bulletEnabled val="1"/>
        </dgm:presLayoutVars>
      </dgm:prSet>
      <dgm:spPr/>
    </dgm:pt>
  </dgm:ptLst>
  <dgm:cxnLst>
    <dgm:cxn modelId="{4FCBEA14-C718-8A4D-9D89-9D495B1FEFC1}" type="presOf" srcId="{50111F38-A74C-4EE0-80C7-67E0C422F44C}" destId="{40468DAA-B8E3-B545-9F06-B003E758A5AE}" srcOrd="1" destOrd="0" presId="urn:microsoft.com/office/officeart/2005/8/layout/list1"/>
    <dgm:cxn modelId="{1453CF30-42E2-4436-B42E-48AF8B4E3294}" srcId="{50111F38-A74C-4EE0-80C7-67E0C422F44C}" destId="{2E341777-E0F2-4ED4-B9D0-A5FBA19F1A22}" srcOrd="0" destOrd="0" parTransId="{2F8FE8C5-546C-4130-8BC6-AC36AE5D9D0B}" sibTransId="{46251C85-1207-4671-909F-138524A9039F}"/>
    <dgm:cxn modelId="{2818024D-7476-4038-AF06-DBD4878486AA}" srcId="{2B3B0EA0-02D8-43FF-A680-FA5555D07C9A}" destId="{50111F38-A74C-4EE0-80C7-67E0C422F44C}" srcOrd="0" destOrd="0" parTransId="{8163DCBC-3A48-4632-810C-6F10CEBCEF9E}" sibTransId="{E1157CB2-F837-4464-AED1-96F1ECA5EFAE}"/>
    <dgm:cxn modelId="{62DEC885-E167-0844-BC15-9DC1D5332F57}" type="presOf" srcId="{2E341777-E0F2-4ED4-B9D0-A5FBA19F1A22}" destId="{0B873909-EBA8-D043-A4A9-B6F417899F5E}" srcOrd="0" destOrd="0" presId="urn:microsoft.com/office/officeart/2005/8/layout/list1"/>
    <dgm:cxn modelId="{978C0290-0175-4970-8D13-2BAA983A5320}" type="presOf" srcId="{39AF0E37-9BB9-4915-AB58-9E2AAF8C3D7F}" destId="{0B873909-EBA8-D043-A4A9-B6F417899F5E}" srcOrd="0" destOrd="1" presId="urn:microsoft.com/office/officeart/2005/8/layout/list1"/>
    <dgm:cxn modelId="{5E2CF2A3-EA72-4947-A2D9-D5D12A143DA0}" type="presOf" srcId="{2B3B0EA0-02D8-43FF-A680-FA5555D07C9A}" destId="{CA056767-42F2-8240-8A2A-26DA7B8EDBD0}" srcOrd="0" destOrd="0" presId="urn:microsoft.com/office/officeart/2005/8/layout/list1"/>
    <dgm:cxn modelId="{5103A7B8-1487-40C9-A06D-E630156628CD}" type="presOf" srcId="{8D0A1F48-13D1-4F4C-82EC-52366A88B43C}" destId="{0B873909-EBA8-D043-A4A9-B6F417899F5E}" srcOrd="0" destOrd="2" presId="urn:microsoft.com/office/officeart/2005/8/layout/list1"/>
    <dgm:cxn modelId="{7D77A3BB-4AD3-934A-9A4B-077C2296FB0A}" type="presOf" srcId="{50111F38-A74C-4EE0-80C7-67E0C422F44C}" destId="{0EE178E3-602A-1745-82E5-5D4EBAE7A63A}" srcOrd="0" destOrd="0" presId="urn:microsoft.com/office/officeart/2005/8/layout/list1"/>
    <dgm:cxn modelId="{F8B9C3E3-4B50-49C3-9DD2-98662DE99E7D}" srcId="{50111F38-A74C-4EE0-80C7-67E0C422F44C}" destId="{39AF0E37-9BB9-4915-AB58-9E2AAF8C3D7F}" srcOrd="1" destOrd="0" parTransId="{93B3A502-E245-4E14-8373-8435F9D27B25}" sibTransId="{29C4A472-FB0B-4E74-818B-7B47B10E7F66}"/>
    <dgm:cxn modelId="{995283FD-E45C-498A-B635-38E8397B7559}" srcId="{50111F38-A74C-4EE0-80C7-67E0C422F44C}" destId="{8D0A1F48-13D1-4F4C-82EC-52366A88B43C}" srcOrd="2" destOrd="0" parTransId="{05567198-8998-4DD7-92EE-745520ED1D2D}" sibTransId="{5B59DB24-8D19-44DE-B01E-9FF99E031872}"/>
    <dgm:cxn modelId="{6FBD4BF5-3CB9-B242-9E33-9DCC820EA308}" type="presParOf" srcId="{CA056767-42F2-8240-8A2A-26DA7B8EDBD0}" destId="{61A3082F-DA02-7E41-951D-60E4E5851961}" srcOrd="0" destOrd="0" presId="urn:microsoft.com/office/officeart/2005/8/layout/list1"/>
    <dgm:cxn modelId="{58FA5383-B463-164F-9672-3C3DB7382FB3}" type="presParOf" srcId="{61A3082F-DA02-7E41-951D-60E4E5851961}" destId="{0EE178E3-602A-1745-82E5-5D4EBAE7A63A}" srcOrd="0" destOrd="0" presId="urn:microsoft.com/office/officeart/2005/8/layout/list1"/>
    <dgm:cxn modelId="{385BC8F4-6A83-2740-969A-EE2D6B76BF2A}" type="presParOf" srcId="{61A3082F-DA02-7E41-951D-60E4E5851961}" destId="{40468DAA-B8E3-B545-9F06-B003E758A5AE}" srcOrd="1" destOrd="0" presId="urn:microsoft.com/office/officeart/2005/8/layout/list1"/>
    <dgm:cxn modelId="{74A41514-6B71-D741-99EB-AB231F9DF39C}" type="presParOf" srcId="{CA056767-42F2-8240-8A2A-26DA7B8EDBD0}" destId="{0F58A40B-FC87-0E49-89E8-05804E4A5216}" srcOrd="1" destOrd="0" presId="urn:microsoft.com/office/officeart/2005/8/layout/list1"/>
    <dgm:cxn modelId="{2B8CA4AE-7EAB-BC45-A872-A3D5AF0314D5}" type="presParOf" srcId="{CA056767-42F2-8240-8A2A-26DA7B8EDBD0}" destId="{0B873909-EBA8-D043-A4A9-B6F417899F5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3B0EA0-02D8-43FF-A680-FA5555D07C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0111F38-A74C-4EE0-80C7-67E0C422F44C}">
      <dgm:prSet/>
      <dgm:spPr/>
      <dgm:t>
        <a:bodyPr/>
        <a:lstStyle/>
        <a:p>
          <a:r>
            <a:rPr lang="en-US" b="1" dirty="0"/>
            <a:t>Answer the following:</a:t>
          </a:r>
          <a:endParaRPr lang="en-US" dirty="0"/>
        </a:p>
      </dgm:t>
    </dgm:pt>
    <dgm:pt modelId="{8163DCBC-3A48-4632-810C-6F10CEBCEF9E}" type="parTrans" cxnId="{2818024D-7476-4038-AF06-DBD4878486AA}">
      <dgm:prSet/>
      <dgm:spPr/>
      <dgm:t>
        <a:bodyPr/>
        <a:lstStyle/>
        <a:p>
          <a:endParaRPr lang="en-US"/>
        </a:p>
      </dgm:t>
    </dgm:pt>
    <dgm:pt modelId="{E1157CB2-F837-4464-AED1-96F1ECA5EFAE}" type="sibTrans" cxnId="{2818024D-7476-4038-AF06-DBD4878486AA}">
      <dgm:prSet/>
      <dgm:spPr/>
      <dgm:t>
        <a:bodyPr/>
        <a:lstStyle/>
        <a:p>
          <a:endParaRPr lang="en-US"/>
        </a:p>
      </dgm:t>
    </dgm:pt>
    <dgm:pt modelId="{2E341777-E0F2-4ED4-B9D0-A5FBA19F1A22}">
      <dgm:prSet/>
      <dgm:spPr/>
      <dgm:t>
        <a:bodyPr/>
        <a:lstStyle/>
        <a:p>
          <a:pPr>
            <a:buFont typeface="Wingdings" pitchFamily="2" charset="2"/>
            <a:buChar char="§"/>
          </a:pPr>
          <a:r>
            <a:rPr lang="en-US" dirty="0"/>
            <a:t>Based on everything you learned today, why do you think leaders of the Civil Rights Movement had such a profound impact on people outside the United States?</a:t>
          </a:r>
        </a:p>
      </dgm:t>
    </dgm:pt>
    <dgm:pt modelId="{2F8FE8C5-546C-4130-8BC6-AC36AE5D9D0B}" type="parTrans" cxnId="{1453CF30-42E2-4436-B42E-48AF8B4E3294}">
      <dgm:prSet/>
      <dgm:spPr/>
      <dgm:t>
        <a:bodyPr/>
        <a:lstStyle/>
        <a:p>
          <a:endParaRPr lang="en-US"/>
        </a:p>
      </dgm:t>
    </dgm:pt>
    <dgm:pt modelId="{46251C85-1207-4671-909F-138524A9039F}" type="sibTrans" cxnId="{1453CF30-42E2-4436-B42E-48AF8B4E3294}">
      <dgm:prSet/>
      <dgm:spPr/>
      <dgm:t>
        <a:bodyPr/>
        <a:lstStyle/>
        <a:p>
          <a:endParaRPr lang="en-US"/>
        </a:p>
      </dgm:t>
    </dgm:pt>
    <dgm:pt modelId="{7B5C31E5-F26A-4715-8E52-05304B70FA5E}">
      <dgm:prSet/>
      <dgm:spPr/>
      <dgm:t>
        <a:bodyPr/>
        <a:lstStyle/>
        <a:p>
          <a:pPr>
            <a:buFont typeface="Wingdings" panose="05000000000000000000" pitchFamily="2" charset="2"/>
            <a:buChar char="§"/>
          </a:pPr>
          <a:r>
            <a:rPr lang="en-US" dirty="0"/>
            <a:t>How can Civil Rights activists today work to broaden their reach beyond the United States? How can we use modern tools or technology to build these connections? How can you be a part of the movement?</a:t>
          </a:r>
        </a:p>
      </dgm:t>
    </dgm:pt>
    <dgm:pt modelId="{17979D44-33E2-4444-A106-CD91DEFBBD28}" type="parTrans" cxnId="{D525C27F-365A-431C-89E1-174C90411BD8}">
      <dgm:prSet/>
      <dgm:spPr/>
      <dgm:t>
        <a:bodyPr/>
        <a:lstStyle/>
        <a:p>
          <a:endParaRPr lang="en-US"/>
        </a:p>
      </dgm:t>
    </dgm:pt>
    <dgm:pt modelId="{550BFCCD-565A-4B0E-B4C2-5F4250DF517A}" type="sibTrans" cxnId="{D525C27F-365A-431C-89E1-174C90411BD8}">
      <dgm:prSet/>
      <dgm:spPr/>
      <dgm:t>
        <a:bodyPr/>
        <a:lstStyle/>
        <a:p>
          <a:endParaRPr lang="en-US"/>
        </a:p>
      </dgm:t>
    </dgm:pt>
    <dgm:pt modelId="{CA056767-42F2-8240-8A2A-26DA7B8EDBD0}" type="pres">
      <dgm:prSet presAssocID="{2B3B0EA0-02D8-43FF-A680-FA5555D07C9A}" presName="linear" presStyleCnt="0">
        <dgm:presLayoutVars>
          <dgm:dir/>
          <dgm:animLvl val="lvl"/>
          <dgm:resizeHandles val="exact"/>
        </dgm:presLayoutVars>
      </dgm:prSet>
      <dgm:spPr/>
    </dgm:pt>
    <dgm:pt modelId="{61A3082F-DA02-7E41-951D-60E4E5851961}" type="pres">
      <dgm:prSet presAssocID="{50111F38-A74C-4EE0-80C7-67E0C422F44C}" presName="parentLin" presStyleCnt="0"/>
      <dgm:spPr/>
    </dgm:pt>
    <dgm:pt modelId="{0EE178E3-602A-1745-82E5-5D4EBAE7A63A}" type="pres">
      <dgm:prSet presAssocID="{50111F38-A74C-4EE0-80C7-67E0C422F44C}" presName="parentLeftMargin" presStyleLbl="node1" presStyleIdx="0" presStyleCnt="1"/>
      <dgm:spPr/>
    </dgm:pt>
    <dgm:pt modelId="{40468DAA-B8E3-B545-9F06-B003E758A5AE}" type="pres">
      <dgm:prSet presAssocID="{50111F38-A74C-4EE0-80C7-67E0C422F44C}" presName="parentText" presStyleLbl="node1" presStyleIdx="0" presStyleCnt="1">
        <dgm:presLayoutVars>
          <dgm:chMax val="0"/>
          <dgm:bulletEnabled val="1"/>
        </dgm:presLayoutVars>
      </dgm:prSet>
      <dgm:spPr/>
    </dgm:pt>
    <dgm:pt modelId="{0F58A40B-FC87-0E49-89E8-05804E4A5216}" type="pres">
      <dgm:prSet presAssocID="{50111F38-A74C-4EE0-80C7-67E0C422F44C}" presName="negativeSpace" presStyleCnt="0"/>
      <dgm:spPr/>
    </dgm:pt>
    <dgm:pt modelId="{0B873909-EBA8-D043-A4A9-B6F417899F5E}" type="pres">
      <dgm:prSet presAssocID="{50111F38-A74C-4EE0-80C7-67E0C422F44C}" presName="childText" presStyleLbl="conFgAcc1" presStyleIdx="0" presStyleCnt="1">
        <dgm:presLayoutVars>
          <dgm:bulletEnabled val="1"/>
        </dgm:presLayoutVars>
      </dgm:prSet>
      <dgm:spPr/>
    </dgm:pt>
  </dgm:ptLst>
  <dgm:cxnLst>
    <dgm:cxn modelId="{4FCBEA14-C718-8A4D-9D89-9D495B1FEFC1}" type="presOf" srcId="{50111F38-A74C-4EE0-80C7-67E0C422F44C}" destId="{40468DAA-B8E3-B545-9F06-B003E758A5AE}" srcOrd="1" destOrd="0" presId="urn:microsoft.com/office/officeart/2005/8/layout/list1"/>
    <dgm:cxn modelId="{1453CF30-42E2-4436-B42E-48AF8B4E3294}" srcId="{50111F38-A74C-4EE0-80C7-67E0C422F44C}" destId="{2E341777-E0F2-4ED4-B9D0-A5FBA19F1A22}" srcOrd="0" destOrd="0" parTransId="{2F8FE8C5-546C-4130-8BC6-AC36AE5D9D0B}" sibTransId="{46251C85-1207-4671-909F-138524A9039F}"/>
    <dgm:cxn modelId="{AB78EB34-9DE3-4941-A7CE-53A5BE449089}" type="presOf" srcId="{7B5C31E5-F26A-4715-8E52-05304B70FA5E}" destId="{0B873909-EBA8-D043-A4A9-B6F417899F5E}" srcOrd="0" destOrd="1" presId="urn:microsoft.com/office/officeart/2005/8/layout/list1"/>
    <dgm:cxn modelId="{2818024D-7476-4038-AF06-DBD4878486AA}" srcId="{2B3B0EA0-02D8-43FF-A680-FA5555D07C9A}" destId="{50111F38-A74C-4EE0-80C7-67E0C422F44C}" srcOrd="0" destOrd="0" parTransId="{8163DCBC-3A48-4632-810C-6F10CEBCEF9E}" sibTransId="{E1157CB2-F837-4464-AED1-96F1ECA5EFAE}"/>
    <dgm:cxn modelId="{D525C27F-365A-431C-89E1-174C90411BD8}" srcId="{50111F38-A74C-4EE0-80C7-67E0C422F44C}" destId="{7B5C31E5-F26A-4715-8E52-05304B70FA5E}" srcOrd="1" destOrd="0" parTransId="{17979D44-33E2-4444-A106-CD91DEFBBD28}" sibTransId="{550BFCCD-565A-4B0E-B4C2-5F4250DF517A}"/>
    <dgm:cxn modelId="{62DEC885-E167-0844-BC15-9DC1D5332F57}" type="presOf" srcId="{2E341777-E0F2-4ED4-B9D0-A5FBA19F1A22}" destId="{0B873909-EBA8-D043-A4A9-B6F417899F5E}" srcOrd="0" destOrd="0" presId="urn:microsoft.com/office/officeart/2005/8/layout/list1"/>
    <dgm:cxn modelId="{5E2CF2A3-EA72-4947-A2D9-D5D12A143DA0}" type="presOf" srcId="{2B3B0EA0-02D8-43FF-A680-FA5555D07C9A}" destId="{CA056767-42F2-8240-8A2A-26DA7B8EDBD0}" srcOrd="0" destOrd="0" presId="urn:microsoft.com/office/officeart/2005/8/layout/list1"/>
    <dgm:cxn modelId="{7D77A3BB-4AD3-934A-9A4B-077C2296FB0A}" type="presOf" srcId="{50111F38-A74C-4EE0-80C7-67E0C422F44C}" destId="{0EE178E3-602A-1745-82E5-5D4EBAE7A63A}" srcOrd="0" destOrd="0" presId="urn:microsoft.com/office/officeart/2005/8/layout/list1"/>
    <dgm:cxn modelId="{6FBD4BF5-3CB9-B242-9E33-9DCC820EA308}" type="presParOf" srcId="{CA056767-42F2-8240-8A2A-26DA7B8EDBD0}" destId="{61A3082F-DA02-7E41-951D-60E4E5851961}" srcOrd="0" destOrd="0" presId="urn:microsoft.com/office/officeart/2005/8/layout/list1"/>
    <dgm:cxn modelId="{58FA5383-B463-164F-9672-3C3DB7382FB3}" type="presParOf" srcId="{61A3082F-DA02-7E41-951D-60E4E5851961}" destId="{0EE178E3-602A-1745-82E5-5D4EBAE7A63A}" srcOrd="0" destOrd="0" presId="urn:microsoft.com/office/officeart/2005/8/layout/list1"/>
    <dgm:cxn modelId="{385BC8F4-6A83-2740-969A-EE2D6B76BF2A}" type="presParOf" srcId="{61A3082F-DA02-7E41-951D-60E4E5851961}" destId="{40468DAA-B8E3-B545-9F06-B003E758A5AE}" srcOrd="1" destOrd="0" presId="urn:microsoft.com/office/officeart/2005/8/layout/list1"/>
    <dgm:cxn modelId="{74A41514-6B71-D741-99EB-AB231F9DF39C}" type="presParOf" srcId="{CA056767-42F2-8240-8A2A-26DA7B8EDBD0}" destId="{0F58A40B-FC87-0E49-89E8-05804E4A5216}" srcOrd="1" destOrd="0" presId="urn:microsoft.com/office/officeart/2005/8/layout/list1"/>
    <dgm:cxn modelId="{2B8CA4AE-7EAB-BC45-A872-A3D5AF0314D5}" type="presParOf" srcId="{CA056767-42F2-8240-8A2A-26DA7B8EDBD0}" destId="{0B873909-EBA8-D043-A4A9-B6F417899F5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09631-4A78-4A81-A01D-78AF32876AF6}">
      <dsp:nvSpPr>
        <dsp:cNvPr id="0" name=""/>
        <dsp:cNvSpPr/>
      </dsp:nvSpPr>
      <dsp:spPr>
        <a:xfrm>
          <a:off x="0" y="0"/>
          <a:ext cx="8046720" cy="891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Introduction: Photo Analysis</a:t>
          </a:r>
        </a:p>
      </dsp:txBody>
      <dsp:txXfrm>
        <a:off x="26102" y="26102"/>
        <a:ext cx="7009768" cy="838970"/>
      </dsp:txXfrm>
    </dsp:sp>
    <dsp:sp modelId="{170C7CDF-FE39-4653-99D0-63E98FDB6B14}">
      <dsp:nvSpPr>
        <dsp:cNvPr id="0" name=""/>
        <dsp:cNvSpPr/>
      </dsp:nvSpPr>
      <dsp:spPr>
        <a:xfrm>
          <a:off x="673912" y="1053205"/>
          <a:ext cx="8046720" cy="891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Group Presentations</a:t>
          </a:r>
        </a:p>
      </dsp:txBody>
      <dsp:txXfrm>
        <a:off x="700014" y="1079307"/>
        <a:ext cx="6741339" cy="838970"/>
      </dsp:txXfrm>
    </dsp:sp>
    <dsp:sp modelId="{8CA42B31-783A-4DA8-8178-E498185F9463}">
      <dsp:nvSpPr>
        <dsp:cNvPr id="0" name=""/>
        <dsp:cNvSpPr/>
      </dsp:nvSpPr>
      <dsp:spPr>
        <a:xfrm>
          <a:off x="1337767" y="2106411"/>
          <a:ext cx="8046720" cy="891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Class Discussion</a:t>
          </a:r>
        </a:p>
      </dsp:txBody>
      <dsp:txXfrm>
        <a:off x="1363869" y="2132513"/>
        <a:ext cx="6751398" cy="838970"/>
      </dsp:txXfrm>
    </dsp:sp>
    <dsp:sp modelId="{8951FFBF-8D41-410D-AFD9-6E47066C9653}">
      <dsp:nvSpPr>
        <dsp:cNvPr id="0" name=""/>
        <dsp:cNvSpPr/>
      </dsp:nvSpPr>
      <dsp:spPr>
        <a:xfrm>
          <a:off x="2011680" y="3159617"/>
          <a:ext cx="8046720" cy="891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Exit Ticket</a:t>
          </a:r>
        </a:p>
      </dsp:txBody>
      <dsp:txXfrm>
        <a:off x="2037782" y="3185719"/>
        <a:ext cx="6741339" cy="838970"/>
      </dsp:txXfrm>
    </dsp:sp>
    <dsp:sp modelId="{00FB1113-D9AE-4E65-9853-664DECE6EECD}">
      <dsp:nvSpPr>
        <dsp:cNvPr id="0" name=""/>
        <dsp:cNvSpPr/>
      </dsp:nvSpPr>
      <dsp:spPr>
        <a:xfrm>
          <a:off x="7467456" y="682558"/>
          <a:ext cx="579263" cy="5792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597790" y="682558"/>
        <a:ext cx="318595" cy="435895"/>
      </dsp:txXfrm>
    </dsp:sp>
    <dsp:sp modelId="{BE1EFFBA-FBA8-4189-AC3E-81AA8606EB15}">
      <dsp:nvSpPr>
        <dsp:cNvPr id="0" name=""/>
        <dsp:cNvSpPr/>
      </dsp:nvSpPr>
      <dsp:spPr>
        <a:xfrm>
          <a:off x="8141369" y="1735764"/>
          <a:ext cx="579263" cy="5792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1703" y="1735764"/>
        <a:ext cx="318595" cy="435895"/>
      </dsp:txXfrm>
    </dsp:sp>
    <dsp:sp modelId="{CDD51F1D-6DBD-484E-9623-7008203C67DE}">
      <dsp:nvSpPr>
        <dsp:cNvPr id="0" name=""/>
        <dsp:cNvSpPr/>
      </dsp:nvSpPr>
      <dsp:spPr>
        <a:xfrm>
          <a:off x="8805223" y="2788970"/>
          <a:ext cx="579263" cy="5792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935557" y="2788970"/>
        <a:ext cx="318595" cy="435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73909-EBA8-D043-A4A9-B6F417899F5E}">
      <dsp:nvSpPr>
        <dsp:cNvPr id="0" name=""/>
        <dsp:cNvSpPr/>
      </dsp:nvSpPr>
      <dsp:spPr>
        <a:xfrm>
          <a:off x="0" y="385487"/>
          <a:ext cx="6711696" cy="457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902" tIns="458216" rIns="520902" bIns="156464" numCol="1" spcCol="1270" anchor="t" anchorCtr="0">
          <a:noAutofit/>
        </a:bodyPr>
        <a:lstStyle/>
        <a:p>
          <a:pPr marL="228600" lvl="1" indent="-228600" algn="l" defTabSz="977900">
            <a:lnSpc>
              <a:spcPct val="90000"/>
            </a:lnSpc>
            <a:spcBef>
              <a:spcPct val="0"/>
            </a:spcBef>
            <a:spcAft>
              <a:spcPct val="15000"/>
            </a:spcAft>
            <a:buFont typeface="Wingdings" pitchFamily="2" charset="2"/>
            <a:buChar char="§"/>
          </a:pPr>
          <a:r>
            <a:rPr lang="en-US" sz="2200" kern="1200" dirty="0"/>
            <a:t>Read your assigned document</a:t>
          </a:r>
        </a:p>
        <a:p>
          <a:pPr marL="228600" lvl="1" indent="-228600" algn="l" defTabSz="977900">
            <a:lnSpc>
              <a:spcPct val="90000"/>
            </a:lnSpc>
            <a:spcBef>
              <a:spcPct val="0"/>
            </a:spcBef>
            <a:spcAft>
              <a:spcPct val="15000"/>
            </a:spcAft>
            <a:buFont typeface="Wingdings" pitchFamily="2" charset="2"/>
            <a:buChar char="§"/>
          </a:pPr>
          <a:r>
            <a:rPr lang="en-US" sz="2200" kern="1200" dirty="0"/>
            <a:t>Discuss with your group and answer the text-based question</a:t>
          </a:r>
        </a:p>
        <a:p>
          <a:pPr marL="228600" lvl="1" indent="-228600" algn="l" defTabSz="977900">
            <a:lnSpc>
              <a:spcPct val="90000"/>
            </a:lnSpc>
            <a:spcBef>
              <a:spcPct val="0"/>
            </a:spcBef>
            <a:spcAft>
              <a:spcPct val="15000"/>
            </a:spcAft>
            <a:buFont typeface="Wingdings" pitchFamily="2" charset="2"/>
            <a:buChar char="§"/>
          </a:pPr>
          <a:r>
            <a:rPr lang="en-US" sz="2200" kern="1200" dirty="0"/>
            <a:t>Build a two-slide presentation that includes:</a:t>
          </a:r>
        </a:p>
        <a:p>
          <a:pPr marL="457200" lvl="2" indent="-228600" algn="l" defTabSz="977900">
            <a:lnSpc>
              <a:spcPct val="90000"/>
            </a:lnSpc>
            <a:spcBef>
              <a:spcPct val="0"/>
            </a:spcBef>
            <a:spcAft>
              <a:spcPct val="15000"/>
            </a:spcAft>
            <a:buSzPct val="70000"/>
            <a:buFont typeface="Wingdings" pitchFamily="2" charset="2"/>
            <a:buChar char="q"/>
          </a:pPr>
          <a:r>
            <a:rPr lang="en-US" sz="2200" kern="1200" dirty="0">
              <a:solidFill>
                <a:schemeClr val="accent1">
                  <a:lumMod val="75000"/>
                </a:schemeClr>
              </a:solidFill>
            </a:rPr>
            <a:t>Brief summary of the document</a:t>
          </a:r>
        </a:p>
        <a:p>
          <a:pPr marL="457200" lvl="2" indent="-228600" algn="l" defTabSz="977900">
            <a:lnSpc>
              <a:spcPct val="90000"/>
            </a:lnSpc>
            <a:spcBef>
              <a:spcPct val="0"/>
            </a:spcBef>
            <a:spcAft>
              <a:spcPct val="15000"/>
            </a:spcAft>
            <a:buSzPct val="70000"/>
            <a:buFont typeface="Wingdings" pitchFamily="2" charset="2"/>
            <a:buChar char="q"/>
          </a:pPr>
          <a:r>
            <a:rPr lang="en-US" sz="2200" kern="1200" dirty="0">
              <a:solidFill>
                <a:schemeClr val="accent1">
                  <a:lumMod val="75000"/>
                </a:schemeClr>
              </a:solidFill>
            </a:rPr>
            <a:t>Your answer to the text-based question</a:t>
          </a:r>
        </a:p>
        <a:p>
          <a:pPr marL="457200" lvl="2" indent="-228600" algn="l" defTabSz="977900">
            <a:lnSpc>
              <a:spcPct val="90000"/>
            </a:lnSpc>
            <a:spcBef>
              <a:spcPct val="0"/>
            </a:spcBef>
            <a:spcAft>
              <a:spcPct val="15000"/>
            </a:spcAft>
            <a:buSzPct val="70000"/>
            <a:buFont typeface="Wingdings" pitchFamily="2" charset="2"/>
            <a:buChar char="q"/>
          </a:pPr>
          <a:r>
            <a:rPr lang="en-US" sz="2200" kern="1200" dirty="0">
              <a:solidFill>
                <a:schemeClr val="accent1">
                  <a:lumMod val="75000"/>
                </a:schemeClr>
              </a:solidFill>
            </a:rPr>
            <a:t>An image related to the text</a:t>
          </a:r>
        </a:p>
        <a:p>
          <a:pPr marL="228600" lvl="1" indent="-228600" algn="l" defTabSz="977900">
            <a:lnSpc>
              <a:spcPct val="90000"/>
            </a:lnSpc>
            <a:spcBef>
              <a:spcPct val="0"/>
            </a:spcBef>
            <a:spcAft>
              <a:spcPct val="15000"/>
            </a:spcAft>
            <a:buFont typeface="Wingdings" pitchFamily="2" charset="2"/>
            <a:buChar char="§"/>
          </a:pPr>
          <a:r>
            <a:rPr lang="en-US" sz="2200" kern="1200" dirty="0"/>
            <a:t>Share your presentations with the class</a:t>
          </a:r>
        </a:p>
        <a:p>
          <a:pPr marL="228600" lvl="1" indent="-228600" algn="l" defTabSz="977900">
            <a:lnSpc>
              <a:spcPct val="90000"/>
            </a:lnSpc>
            <a:spcBef>
              <a:spcPct val="0"/>
            </a:spcBef>
            <a:spcAft>
              <a:spcPct val="15000"/>
            </a:spcAft>
            <a:buFont typeface="Wingdings" pitchFamily="2" charset="2"/>
            <a:buChar char="§"/>
          </a:pPr>
          <a:r>
            <a:rPr lang="en-US" sz="2200" kern="1200" dirty="0"/>
            <a:t>While listening to other groups present, fill in the answers to the text-based questions for that document</a:t>
          </a:r>
        </a:p>
      </dsp:txBody>
      <dsp:txXfrm>
        <a:off x="0" y="385487"/>
        <a:ext cx="6711696" cy="4573800"/>
      </dsp:txXfrm>
    </dsp:sp>
    <dsp:sp modelId="{40468DAA-B8E3-B545-9F06-B003E758A5AE}">
      <dsp:nvSpPr>
        <dsp:cNvPr id="0" name=""/>
        <dsp:cNvSpPr/>
      </dsp:nvSpPr>
      <dsp:spPr>
        <a:xfrm>
          <a:off x="335584" y="60767"/>
          <a:ext cx="4698187"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580" tIns="0" rIns="177580" bIns="0" numCol="1" spcCol="1270" anchor="ctr" anchorCtr="0">
          <a:noAutofit/>
        </a:bodyPr>
        <a:lstStyle/>
        <a:p>
          <a:pPr marL="0" lvl="0" indent="0" algn="l" defTabSz="977900">
            <a:lnSpc>
              <a:spcPct val="90000"/>
            </a:lnSpc>
            <a:spcBef>
              <a:spcPct val="0"/>
            </a:spcBef>
            <a:spcAft>
              <a:spcPct val="35000"/>
            </a:spcAft>
            <a:buNone/>
          </a:pPr>
          <a:r>
            <a:rPr lang="en-US" sz="2200" b="1" kern="1200"/>
            <a:t>Working as a group, you will:</a:t>
          </a:r>
          <a:endParaRPr lang="en-US" sz="2200" kern="1200"/>
        </a:p>
      </dsp:txBody>
      <dsp:txXfrm>
        <a:off x="367287" y="92470"/>
        <a:ext cx="4634781"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73909-EBA8-D043-A4A9-B6F417899F5E}">
      <dsp:nvSpPr>
        <dsp:cNvPr id="0" name=""/>
        <dsp:cNvSpPr/>
      </dsp:nvSpPr>
      <dsp:spPr>
        <a:xfrm>
          <a:off x="0" y="965762"/>
          <a:ext cx="6711696" cy="3487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902" tIns="562356" rIns="520902" bIns="192024" numCol="1" spcCol="1270" anchor="t" anchorCtr="0">
          <a:noAutofit/>
        </a:bodyPr>
        <a:lstStyle/>
        <a:p>
          <a:pPr marL="228600" lvl="1" indent="-228600" algn="l" defTabSz="1200150">
            <a:lnSpc>
              <a:spcPct val="90000"/>
            </a:lnSpc>
            <a:spcBef>
              <a:spcPct val="0"/>
            </a:spcBef>
            <a:spcAft>
              <a:spcPct val="15000"/>
            </a:spcAft>
            <a:buFont typeface="Wingdings" pitchFamily="2" charset="2"/>
            <a:buChar char="§"/>
          </a:pPr>
          <a:r>
            <a:rPr lang="en-US" sz="2700" kern="1200" dirty="0"/>
            <a:t>What is something new you learned today about one of the Civil Rights leaders we discussed?</a:t>
          </a:r>
        </a:p>
        <a:p>
          <a:pPr marL="228600" lvl="1" indent="-228600" algn="l" defTabSz="1200150">
            <a:lnSpc>
              <a:spcPct val="90000"/>
            </a:lnSpc>
            <a:spcBef>
              <a:spcPct val="0"/>
            </a:spcBef>
            <a:spcAft>
              <a:spcPct val="15000"/>
            </a:spcAft>
            <a:buFont typeface="Wingdings" pitchFamily="2" charset="2"/>
            <a:buChar char="§"/>
          </a:pPr>
          <a:r>
            <a:rPr lang="en-US" sz="2700" kern="1200" dirty="0"/>
            <a:t>What do you think about the idea of pan-African unity?</a:t>
          </a:r>
        </a:p>
        <a:p>
          <a:pPr marL="228600" lvl="1" indent="-228600" algn="l" defTabSz="1200150">
            <a:lnSpc>
              <a:spcPct val="90000"/>
            </a:lnSpc>
            <a:spcBef>
              <a:spcPct val="0"/>
            </a:spcBef>
            <a:spcAft>
              <a:spcPct val="15000"/>
            </a:spcAft>
            <a:buFont typeface="Wingdings" pitchFamily="2" charset="2"/>
            <a:buChar char="§"/>
          </a:pPr>
          <a:r>
            <a:rPr lang="en-US" sz="2700" kern="1200" dirty="0"/>
            <a:t>In what ways could your actions affect other people?</a:t>
          </a:r>
        </a:p>
      </dsp:txBody>
      <dsp:txXfrm>
        <a:off x="0" y="965762"/>
        <a:ext cx="6711696" cy="3487050"/>
      </dsp:txXfrm>
    </dsp:sp>
    <dsp:sp modelId="{40468DAA-B8E3-B545-9F06-B003E758A5AE}">
      <dsp:nvSpPr>
        <dsp:cNvPr id="0" name=""/>
        <dsp:cNvSpPr/>
      </dsp:nvSpPr>
      <dsp:spPr>
        <a:xfrm>
          <a:off x="335584" y="567242"/>
          <a:ext cx="4698187"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580" tIns="0" rIns="177580" bIns="0" numCol="1" spcCol="1270" anchor="ctr" anchorCtr="0">
          <a:noAutofit/>
        </a:bodyPr>
        <a:lstStyle/>
        <a:p>
          <a:pPr marL="0" lvl="0" indent="0" algn="l" defTabSz="1200150">
            <a:lnSpc>
              <a:spcPct val="90000"/>
            </a:lnSpc>
            <a:spcBef>
              <a:spcPct val="0"/>
            </a:spcBef>
            <a:spcAft>
              <a:spcPct val="35000"/>
            </a:spcAft>
            <a:buNone/>
          </a:pPr>
          <a:r>
            <a:rPr lang="en-US" sz="2700" b="1" kern="1200" dirty="0"/>
            <a:t>What did we learn today?</a:t>
          </a:r>
          <a:endParaRPr lang="en-US" sz="2700" kern="1200" dirty="0"/>
        </a:p>
      </dsp:txBody>
      <dsp:txXfrm>
        <a:off x="374492" y="606150"/>
        <a:ext cx="4620371"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73909-EBA8-D043-A4A9-B6F417899F5E}">
      <dsp:nvSpPr>
        <dsp:cNvPr id="0" name=""/>
        <dsp:cNvSpPr/>
      </dsp:nvSpPr>
      <dsp:spPr>
        <a:xfrm>
          <a:off x="0" y="450153"/>
          <a:ext cx="6711696" cy="4488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902" tIns="520700" rIns="520902" bIns="177800" numCol="1" spcCol="1270" anchor="t" anchorCtr="0">
          <a:noAutofit/>
        </a:bodyPr>
        <a:lstStyle/>
        <a:p>
          <a:pPr marL="228600" lvl="1" indent="-228600" algn="l" defTabSz="1111250">
            <a:lnSpc>
              <a:spcPct val="90000"/>
            </a:lnSpc>
            <a:spcBef>
              <a:spcPct val="0"/>
            </a:spcBef>
            <a:spcAft>
              <a:spcPct val="15000"/>
            </a:spcAft>
            <a:buFont typeface="Wingdings" pitchFamily="2" charset="2"/>
            <a:buChar char="§"/>
          </a:pPr>
          <a:r>
            <a:rPr lang="en-US" sz="2500" kern="1200" dirty="0"/>
            <a:t>Based on everything you learned today, why do you think leaders of the Civil Rights Movement had such a profound impact on people outside the United States?</a:t>
          </a:r>
        </a:p>
        <a:p>
          <a:pPr marL="228600" lvl="1" indent="-228600" algn="l" defTabSz="1111250">
            <a:lnSpc>
              <a:spcPct val="90000"/>
            </a:lnSpc>
            <a:spcBef>
              <a:spcPct val="0"/>
            </a:spcBef>
            <a:spcAft>
              <a:spcPct val="15000"/>
            </a:spcAft>
            <a:buFont typeface="Wingdings" pitchFamily="2" charset="2"/>
            <a:buChar char="§"/>
          </a:pPr>
          <a:r>
            <a:rPr lang="en-US" sz="2500" kern="1200" dirty="0"/>
            <a:t>How can Civil Rights activists today work to broaden their reach beyond the United States? How can we use modern tools or technology to build these connections? How can you be a part of the movement?</a:t>
          </a:r>
        </a:p>
      </dsp:txBody>
      <dsp:txXfrm>
        <a:off x="0" y="450153"/>
        <a:ext cx="6711696" cy="4488750"/>
      </dsp:txXfrm>
    </dsp:sp>
    <dsp:sp modelId="{40468DAA-B8E3-B545-9F06-B003E758A5AE}">
      <dsp:nvSpPr>
        <dsp:cNvPr id="0" name=""/>
        <dsp:cNvSpPr/>
      </dsp:nvSpPr>
      <dsp:spPr>
        <a:xfrm>
          <a:off x="335584" y="81152"/>
          <a:ext cx="4698187"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580" tIns="0" rIns="177580" bIns="0" numCol="1" spcCol="1270" anchor="ctr" anchorCtr="0">
          <a:noAutofit/>
        </a:bodyPr>
        <a:lstStyle/>
        <a:p>
          <a:pPr marL="0" lvl="0" indent="0" algn="l" defTabSz="1111250">
            <a:lnSpc>
              <a:spcPct val="90000"/>
            </a:lnSpc>
            <a:spcBef>
              <a:spcPct val="0"/>
            </a:spcBef>
            <a:spcAft>
              <a:spcPct val="35000"/>
            </a:spcAft>
            <a:buNone/>
          </a:pPr>
          <a:r>
            <a:rPr lang="en-US" sz="2500" b="1" kern="1200" dirty="0"/>
            <a:t>Answer the following:</a:t>
          </a:r>
          <a:endParaRPr lang="en-US" sz="2500" kern="1200" dirty="0"/>
        </a:p>
      </dsp:txBody>
      <dsp:txXfrm>
        <a:off x="371610" y="117178"/>
        <a:ext cx="4626135"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BCC4F5-DF3C-3F41-B8B4-CB90F5C091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302542-0221-F548-8779-903739014F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B565DB-CEF6-D847-91A8-079DBFC07083}" type="datetimeFigureOut">
              <a:rPr lang="en-US" smtClean="0"/>
              <a:t>3/30/2022</a:t>
            </a:fld>
            <a:endParaRPr lang="en-US"/>
          </a:p>
        </p:txBody>
      </p:sp>
      <p:sp>
        <p:nvSpPr>
          <p:cNvPr id="4" name="Footer Placeholder 3">
            <a:extLst>
              <a:ext uri="{FF2B5EF4-FFF2-40B4-BE49-F238E27FC236}">
                <a16:creationId xmlns:a16="http://schemas.microsoft.com/office/drawing/2014/main" id="{6CBC3D37-C573-4C4D-BDE7-5C8283A551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F9D48D-9B7B-974E-863F-29AD0181D7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ACE1F7-C729-8341-AD62-AC422FDB639B}" type="slidenum">
              <a:rPr lang="en-US" smtClean="0"/>
              <a:t>‹#›</a:t>
            </a:fld>
            <a:endParaRPr lang="en-US"/>
          </a:p>
        </p:txBody>
      </p:sp>
    </p:spTree>
    <p:extLst>
      <p:ext uri="{BB962C8B-B14F-4D97-AF65-F5344CB8AC3E}">
        <p14:creationId xmlns:p14="http://schemas.microsoft.com/office/powerpoint/2010/main" val="815556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3.wdp"/><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3.wdp"/><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3.wdp"/><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CDD211-8A1A-244D-85B8-DB47FA02093C}"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C5CE445-18A4-6344-ABCE-8F0E36B1A3B8}" type="slidenum">
              <a:rPr lang="en-US" smtClean="0"/>
              <a:t>‹#›</a:t>
            </a:fld>
            <a:endParaRPr lang="en-US"/>
          </a:p>
        </p:txBody>
      </p:sp>
      <p:pic>
        <p:nvPicPr>
          <p:cNvPr id="13" name="Picture 12" descr="A screenshot of a cell phone&#10;&#10;Description automatically generated">
            <a:extLst>
              <a:ext uri="{FF2B5EF4-FFF2-40B4-BE49-F238E27FC236}">
                <a16:creationId xmlns:a16="http://schemas.microsoft.com/office/drawing/2014/main" id="{7C5962F4-719C-3E4C-BA64-AA30CED06D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1161" y="320040"/>
            <a:ext cx="2514600" cy="455930"/>
          </a:xfrm>
          <a:prstGeom prst="rect">
            <a:avLst/>
          </a:prstGeom>
        </p:spPr>
      </p:pic>
      <p:pic>
        <p:nvPicPr>
          <p:cNvPr id="14" name="Picture 13" descr="A close up of a sign&#10;&#10;Description automatically generated">
            <a:extLst>
              <a:ext uri="{FF2B5EF4-FFF2-40B4-BE49-F238E27FC236}">
                <a16:creationId xmlns:a16="http://schemas.microsoft.com/office/drawing/2014/main" id="{8A3EA701-FA3D-AF45-A158-B311C534F0DC}"/>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4167" b="96563" l="2292" r="94688">
                        <a14:foregroundMark x1="43438" y1="19583" x2="43438" y2="19583"/>
                        <a14:foregroundMark x1="57813" y1="17083" x2="21250" y2="25833"/>
                        <a14:foregroundMark x1="21250" y1="25833" x2="21354" y2="64479"/>
                        <a14:foregroundMark x1="21354" y1="64479" x2="56667" y2="80521"/>
                        <a14:foregroundMark x1="56667" y1="80521" x2="76458" y2="46875"/>
                        <a14:foregroundMark x1="76458" y1="46875" x2="59479" y2="23854"/>
                        <a14:foregroundMark x1="6146" y1="31458" x2="16354" y2="70104"/>
                        <a14:foregroundMark x1="16354" y1="70104" x2="57292" y2="83958"/>
                        <a14:foregroundMark x1="57292" y1="83958" x2="83229" y2="54479"/>
                        <a14:foregroundMark x1="83229" y1="54479" x2="70833" y2="18542"/>
                        <a14:foregroundMark x1="70833" y1="18542" x2="49375" y2="8542"/>
                        <a14:foregroundMark x1="35833" y1="7708" x2="56979" y2="6875"/>
                        <a14:foregroundMark x1="18864" y1="13021" x2="3021" y2="46250"/>
                        <a14:foregroundMark x1="19063" y1="12604" x2="18864" y2="13021"/>
                        <a14:foregroundMark x1="3021" y1="46250" x2="17917" y2="82083"/>
                        <a14:foregroundMark x1="17917" y1="82083" x2="53125" y2="95313"/>
                        <a14:foregroundMark x1="53125" y1="95313" x2="86563" y2="79271"/>
                        <a14:foregroundMark x1="86563" y1="79271" x2="93958" y2="42292"/>
                        <a14:foregroundMark x1="93958" y1="42292" x2="67852" y2="5417"/>
                        <a14:foregroundMark x1="64011" y1="4788" x2="29688" y2="8125"/>
                        <a14:foregroundMark x1="29688" y1="8125" x2="21563" y2="12292"/>
                        <a14:foregroundMark x1="6458" y1="30104" x2="6875" y2="67500"/>
                        <a14:foregroundMark x1="6875" y1="67500" x2="6979" y2="67604"/>
                        <a14:foregroundMark x1="9688" y1="36042" x2="49792" y2="35833"/>
                        <a14:foregroundMark x1="49792" y1="35833" x2="84063" y2="35833"/>
                        <a14:foregroundMark x1="11875" y1="29375" x2="38229" y2="57604"/>
                        <a14:foregroundMark x1="38229" y1="57604" x2="75521" y2="47396"/>
                        <a14:foregroundMark x1="75521" y1="47396" x2="42500" y2="21667"/>
                        <a14:foregroundMark x1="42500" y1="21667" x2="13854" y2="29375"/>
                        <a14:foregroundMark x1="21250" y1="56771" x2="42292" y2="51875"/>
                        <a14:foregroundMark x1="31667" y1="61250" x2="31667" y2="61250"/>
                        <a14:foregroundMark x1="31667" y1="61458" x2="31667" y2="61458"/>
                        <a14:foregroundMark x1="57604" y1="78021" x2="57604" y2="78021"/>
                        <a14:foregroundMark x1="25208" y1="70417" x2="63333" y2="66042"/>
                        <a14:foregroundMark x1="63333" y1="66042" x2="26042" y2="62292"/>
                        <a14:foregroundMark x1="26042" y1="62292" x2="27708" y2="71875"/>
                        <a14:foregroundMark x1="17604" y1="26146" x2="26042" y2="63646"/>
                        <a14:foregroundMark x1="26042" y1="63646" x2="66667" y2="73333"/>
                        <a14:foregroundMark x1="66667" y1="73333" x2="86042" y2="38750"/>
                        <a14:foregroundMark x1="86042" y1="38750" x2="49271" y2="24271"/>
                        <a14:foregroundMark x1="49271" y1="24271" x2="16875" y2="26875"/>
                        <a14:foregroundMark x1="2292" y1="45417" x2="2292" y2="45417"/>
                        <a14:foregroundMark x1="45208" y1="96563" x2="45208" y2="96563"/>
                        <a14:foregroundMark x1="92708" y1="52292" x2="92708" y2="52292"/>
                        <a14:foregroundMark x1="94688" y1="50625" x2="94688" y2="50625"/>
                        <a14:foregroundMark x1="47708" y1="4167" x2="47708" y2="4167"/>
                        <a14:foregroundMark x1="13854" y1="42500" x2="13854" y2="42500"/>
                        <a14:foregroundMark x1="13438" y1="39479" x2="13438" y2="39479"/>
                        <a14:foregroundMark x1="13438" y1="40729" x2="13438" y2="40729"/>
                        <a14:foregroundMark x1="28438" y1="37813" x2="28438" y2="37813"/>
                        <a14:foregroundMark x1="27917" y1="37813" x2="27917" y2="37813"/>
                        <a14:foregroundMark x1="27187" y1="34271" x2="27187" y2="34271"/>
                        <a14:foregroundMark x1="26979" y1="33542" x2="26979" y2="33542"/>
                        <a14:foregroundMark x1="27187" y1="31563" x2="29167" y2="35521"/>
                        <a14:foregroundMark x1="27708" y1="40000" x2="27708" y2="40000"/>
                        <a14:foregroundMark x1="30417" y1="38542" x2="30417" y2="38542"/>
                        <a14:foregroundMark x1="30729" y1="38542" x2="30729" y2="38542"/>
                        <a14:foregroundMark x1="34375" y1="40000" x2="34375" y2="40000"/>
                        <a14:foregroundMark x1="34896" y1="33542" x2="34896" y2="33542"/>
                        <a14:foregroundMark x1="32708" y1="30625" x2="32708" y2="30625"/>
                        <a14:foregroundMark x1="27708" y1="30625" x2="27708" y2="30625"/>
                        <a14:foregroundMark x1="39792" y1="33021" x2="39792" y2="33021"/>
                        <a14:foregroundMark x1="39583" y1="38958" x2="39583" y2="38958"/>
                        <a14:foregroundMark x1="39583" y1="38958" x2="39583" y2="38958"/>
                        <a14:foregroundMark x1="39583" y1="40729" x2="39583" y2="40729"/>
                        <a14:foregroundMark x1="46458" y1="31875" x2="46458" y2="31875"/>
                        <a14:foregroundMark x1="49479" y1="31563" x2="49479" y2="31563"/>
                        <a14:foregroundMark x1="43542" y1="38229" x2="43542" y2="38229"/>
                        <a14:foregroundMark x1="45521" y1="40208" x2="45521" y2="40208"/>
                        <a14:foregroundMark x1="49167" y1="42500" x2="49167" y2="42500"/>
                        <a14:foregroundMark x1="54167" y1="41979" x2="54167" y2="41979"/>
                        <a14:foregroundMark x1="54167" y1="39271" x2="54167" y2="39271"/>
                        <a14:foregroundMark x1="54167" y1="37813" x2="54167" y2="37813"/>
                        <a14:foregroundMark x1="54167" y1="38021" x2="54167" y2="38021"/>
                        <a14:foregroundMark x1="59375" y1="38229" x2="59375" y2="38229"/>
                        <a14:foregroundMark x1="58646" y1="40208" x2="58646" y2="40208"/>
                        <a14:foregroundMark x1="63021" y1="42188" x2="63021" y2="42188"/>
                        <a14:foregroundMark x1="30729" y1="38021" x2="30729" y2="38021"/>
                        <a14:foregroundMark x1="76667" y1="34063" x2="76667" y2="34063"/>
                        <a14:foregroundMark x1="76667" y1="33021" x2="84063" y2="31563"/>
                        <a14:backgroundMark x1="17083" y1="10625" x2="17083" y2="10625"/>
                        <a14:backgroundMark x1="17292" y1="11563" x2="17292" y2="11563"/>
                        <a14:backgroundMark x1="17813" y1="12292" x2="17813" y2="12292"/>
                        <a14:backgroundMark x1="18125" y1="12812" x2="18125" y2="12812"/>
                        <a14:backgroundMark x1="17813" y1="13021" x2="17813" y2="13021"/>
                        <a14:backgroundMark x1="66250" y1="5417" x2="66250" y2="5417"/>
                        <a14:backgroundMark x1="66250" y1="3958" x2="66250" y2="3958"/>
                        <a14:backgroundMark x1="64792" y1="3646" x2="67708" y2="3958"/>
                        <a14:backgroundMark x1="67292" y1="2917" x2="68750" y2="2708"/>
                        <a14:backgroundMark x1="66250" y1="4688" x2="66250" y2="4688"/>
                        <a14:backgroundMark x1="66250" y1="4688" x2="68229" y2="4896"/>
                        <a14:backgroundMark x1="17813" y1="11042" x2="17813" y2="11042"/>
                      </a14:backgroundRemoval>
                    </a14:imgEffect>
                  </a14:imgLayer>
                </a14:imgProps>
              </a:ext>
              <a:ext uri="{28A0092B-C50C-407E-A947-70E740481C1C}">
                <a14:useLocalDpi xmlns:a14="http://schemas.microsoft.com/office/drawing/2010/main" val="0"/>
              </a:ext>
            </a:extLst>
          </a:blip>
          <a:stretch>
            <a:fillRect/>
          </a:stretch>
        </p:blipFill>
        <p:spPr>
          <a:xfrm>
            <a:off x="10099040" y="-12270"/>
            <a:ext cx="1285240" cy="1285240"/>
          </a:xfrm>
          <a:prstGeom prst="rect">
            <a:avLst/>
          </a:prstGeom>
        </p:spPr>
      </p:pic>
    </p:spTree>
    <p:extLst>
      <p:ext uri="{BB962C8B-B14F-4D97-AF65-F5344CB8AC3E}">
        <p14:creationId xmlns:p14="http://schemas.microsoft.com/office/powerpoint/2010/main" val="303957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CDD211-8A1A-244D-85B8-DB47FA02093C}"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E445-18A4-6344-ABCE-8F0E36B1A3B8}"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5D4C6CE8-5456-554A-B7E0-8D1127F374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161" y="320040"/>
            <a:ext cx="2514600" cy="455930"/>
          </a:xfrm>
          <a:prstGeom prst="rect">
            <a:avLst/>
          </a:prstGeom>
        </p:spPr>
      </p:pic>
    </p:spTree>
    <p:extLst>
      <p:ext uri="{BB962C8B-B14F-4D97-AF65-F5344CB8AC3E}">
        <p14:creationId xmlns:p14="http://schemas.microsoft.com/office/powerpoint/2010/main" val="327558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CDD211-8A1A-244D-85B8-DB47FA02093C}"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E445-18A4-6344-ABCE-8F0E36B1A3B8}"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6CF12144-AB12-2C43-BB25-03F8E24C08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161" y="320040"/>
            <a:ext cx="2514600" cy="455930"/>
          </a:xfrm>
          <a:prstGeom prst="rect">
            <a:avLst/>
          </a:prstGeom>
        </p:spPr>
      </p:pic>
    </p:spTree>
    <p:extLst>
      <p:ext uri="{BB962C8B-B14F-4D97-AF65-F5344CB8AC3E}">
        <p14:creationId xmlns:p14="http://schemas.microsoft.com/office/powerpoint/2010/main" val="63061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CDD211-8A1A-244D-85B8-DB47FA02093C}"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E445-18A4-6344-ABCE-8F0E36B1A3B8}"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8CFF6ED9-63EE-B543-A813-AE4B99DA18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161" y="320040"/>
            <a:ext cx="2514600" cy="455930"/>
          </a:xfrm>
          <a:prstGeom prst="rect">
            <a:avLst/>
          </a:prstGeom>
        </p:spPr>
      </p:pic>
    </p:spTree>
    <p:extLst>
      <p:ext uri="{BB962C8B-B14F-4D97-AF65-F5344CB8AC3E}">
        <p14:creationId xmlns:p14="http://schemas.microsoft.com/office/powerpoint/2010/main" val="146318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AACDD211-8A1A-244D-85B8-DB47FA02093C}" type="datetimeFigureOut">
              <a:rPr lang="en-US" smtClean="0"/>
              <a:t>3/30/2022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C5CE445-18A4-6344-ABCE-8F0E36B1A3B8}"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D9FC3BFD-7FF0-3D44-8765-49FE53FDE9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1161" y="320040"/>
            <a:ext cx="2514600" cy="455930"/>
          </a:xfrm>
          <a:prstGeom prst="rect">
            <a:avLst/>
          </a:prstGeom>
        </p:spPr>
      </p:pic>
      <p:pic>
        <p:nvPicPr>
          <p:cNvPr id="12" name="Picture 11" descr="A close up of a sign&#10;&#10;Description automatically generated">
            <a:extLst>
              <a:ext uri="{FF2B5EF4-FFF2-40B4-BE49-F238E27FC236}">
                <a16:creationId xmlns:a16="http://schemas.microsoft.com/office/drawing/2014/main" id="{61BF7BD2-9C67-FF44-80BD-4CCA3655BBFF}"/>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4167" b="96563" l="2292" r="94688">
                        <a14:foregroundMark x1="43438" y1="19583" x2="43438" y2="19583"/>
                        <a14:foregroundMark x1="57813" y1="17083" x2="21250" y2="25833"/>
                        <a14:foregroundMark x1="21250" y1="25833" x2="21354" y2="64479"/>
                        <a14:foregroundMark x1="21354" y1="64479" x2="56667" y2="80521"/>
                        <a14:foregroundMark x1="56667" y1="80521" x2="76458" y2="46875"/>
                        <a14:foregroundMark x1="76458" y1="46875" x2="59479" y2="23854"/>
                        <a14:foregroundMark x1="6146" y1="31458" x2="16354" y2="70104"/>
                        <a14:foregroundMark x1="16354" y1="70104" x2="57292" y2="83958"/>
                        <a14:foregroundMark x1="57292" y1="83958" x2="83229" y2="54479"/>
                        <a14:foregroundMark x1="83229" y1="54479" x2="70833" y2="18542"/>
                        <a14:foregroundMark x1="70833" y1="18542" x2="49375" y2="8542"/>
                        <a14:foregroundMark x1="35833" y1="7708" x2="56979" y2="6875"/>
                        <a14:foregroundMark x1="18864" y1="13021" x2="3021" y2="46250"/>
                        <a14:foregroundMark x1="19063" y1="12604" x2="18864" y2="13021"/>
                        <a14:foregroundMark x1="3021" y1="46250" x2="17917" y2="82083"/>
                        <a14:foregroundMark x1="17917" y1="82083" x2="53125" y2="95313"/>
                        <a14:foregroundMark x1="53125" y1="95313" x2="86563" y2="79271"/>
                        <a14:foregroundMark x1="86563" y1="79271" x2="93958" y2="42292"/>
                        <a14:foregroundMark x1="93958" y1="42292" x2="67852" y2="5417"/>
                        <a14:foregroundMark x1="64011" y1="4788" x2="29688" y2="8125"/>
                        <a14:foregroundMark x1="29688" y1="8125" x2="21563" y2="12292"/>
                        <a14:foregroundMark x1="6458" y1="30104" x2="6875" y2="67500"/>
                        <a14:foregroundMark x1="6875" y1="67500" x2="6979" y2="67604"/>
                        <a14:foregroundMark x1="9688" y1="36042" x2="49792" y2="35833"/>
                        <a14:foregroundMark x1="49792" y1="35833" x2="84063" y2="35833"/>
                        <a14:foregroundMark x1="11875" y1="29375" x2="38229" y2="57604"/>
                        <a14:foregroundMark x1="38229" y1="57604" x2="75521" y2="47396"/>
                        <a14:foregroundMark x1="75521" y1="47396" x2="42500" y2="21667"/>
                        <a14:foregroundMark x1="42500" y1="21667" x2="13854" y2="29375"/>
                        <a14:foregroundMark x1="21250" y1="56771" x2="42292" y2="51875"/>
                        <a14:foregroundMark x1="31667" y1="61250" x2="31667" y2="61250"/>
                        <a14:foregroundMark x1="31667" y1="61458" x2="31667" y2="61458"/>
                        <a14:foregroundMark x1="57604" y1="78021" x2="57604" y2="78021"/>
                        <a14:foregroundMark x1="25208" y1="70417" x2="63333" y2="66042"/>
                        <a14:foregroundMark x1="63333" y1="66042" x2="26042" y2="62292"/>
                        <a14:foregroundMark x1="26042" y1="62292" x2="27708" y2="71875"/>
                        <a14:foregroundMark x1="17604" y1="26146" x2="26042" y2="63646"/>
                        <a14:foregroundMark x1="26042" y1="63646" x2="66667" y2="73333"/>
                        <a14:foregroundMark x1="66667" y1="73333" x2="86042" y2="38750"/>
                        <a14:foregroundMark x1="86042" y1="38750" x2="49271" y2="24271"/>
                        <a14:foregroundMark x1="49271" y1="24271" x2="16875" y2="26875"/>
                        <a14:foregroundMark x1="2292" y1="45417" x2="2292" y2="45417"/>
                        <a14:foregroundMark x1="45208" y1="96563" x2="45208" y2="96563"/>
                        <a14:foregroundMark x1="92708" y1="52292" x2="92708" y2="52292"/>
                        <a14:foregroundMark x1="94688" y1="50625" x2="94688" y2="50625"/>
                        <a14:foregroundMark x1="47708" y1="4167" x2="47708" y2="4167"/>
                        <a14:foregroundMark x1="13854" y1="42500" x2="13854" y2="42500"/>
                        <a14:foregroundMark x1="13438" y1="39479" x2="13438" y2="39479"/>
                        <a14:foregroundMark x1="13438" y1="40729" x2="13438" y2="40729"/>
                        <a14:foregroundMark x1="28438" y1="37813" x2="28438" y2="37813"/>
                        <a14:foregroundMark x1="27917" y1="37813" x2="27917" y2="37813"/>
                        <a14:foregroundMark x1="27187" y1="34271" x2="27187" y2="34271"/>
                        <a14:foregroundMark x1="26979" y1="33542" x2="26979" y2="33542"/>
                        <a14:foregroundMark x1="27187" y1="31563" x2="29167" y2="35521"/>
                        <a14:foregroundMark x1="27708" y1="40000" x2="27708" y2="40000"/>
                        <a14:foregroundMark x1="30417" y1="38542" x2="30417" y2="38542"/>
                        <a14:foregroundMark x1="30729" y1="38542" x2="30729" y2="38542"/>
                        <a14:foregroundMark x1="34375" y1="40000" x2="34375" y2="40000"/>
                        <a14:foregroundMark x1="34896" y1="33542" x2="34896" y2="33542"/>
                        <a14:foregroundMark x1="32708" y1="30625" x2="32708" y2="30625"/>
                        <a14:foregroundMark x1="27708" y1="30625" x2="27708" y2="30625"/>
                        <a14:foregroundMark x1="39792" y1="33021" x2="39792" y2="33021"/>
                        <a14:foregroundMark x1="39583" y1="38958" x2="39583" y2="38958"/>
                        <a14:foregroundMark x1="39583" y1="38958" x2="39583" y2="38958"/>
                        <a14:foregroundMark x1="39583" y1="40729" x2="39583" y2="40729"/>
                        <a14:foregroundMark x1="46458" y1="31875" x2="46458" y2="31875"/>
                        <a14:foregroundMark x1="49479" y1="31563" x2="49479" y2="31563"/>
                        <a14:foregroundMark x1="43542" y1="38229" x2="43542" y2="38229"/>
                        <a14:foregroundMark x1="45521" y1="40208" x2="45521" y2="40208"/>
                        <a14:foregroundMark x1="49167" y1="42500" x2="49167" y2="42500"/>
                        <a14:foregroundMark x1="54167" y1="41979" x2="54167" y2="41979"/>
                        <a14:foregroundMark x1="54167" y1="39271" x2="54167" y2="39271"/>
                        <a14:foregroundMark x1="54167" y1="37813" x2="54167" y2="37813"/>
                        <a14:foregroundMark x1="54167" y1="38021" x2="54167" y2="38021"/>
                        <a14:foregroundMark x1="59375" y1="38229" x2="59375" y2="38229"/>
                        <a14:foregroundMark x1="58646" y1="40208" x2="58646" y2="40208"/>
                        <a14:foregroundMark x1="63021" y1="42188" x2="63021" y2="42188"/>
                        <a14:foregroundMark x1="30729" y1="38021" x2="30729" y2="38021"/>
                        <a14:foregroundMark x1="76667" y1="34063" x2="76667" y2="34063"/>
                        <a14:foregroundMark x1="76667" y1="33021" x2="84063" y2="31563"/>
                        <a14:backgroundMark x1="17083" y1="10625" x2="17083" y2="10625"/>
                        <a14:backgroundMark x1="17292" y1="11563" x2="17292" y2="11563"/>
                        <a14:backgroundMark x1="17813" y1="12292" x2="17813" y2="12292"/>
                        <a14:backgroundMark x1="18125" y1="12812" x2="18125" y2="12812"/>
                        <a14:backgroundMark x1="17813" y1="13021" x2="17813" y2="13021"/>
                        <a14:backgroundMark x1="66250" y1="5417" x2="66250" y2="5417"/>
                        <a14:backgroundMark x1="66250" y1="3958" x2="66250" y2="3958"/>
                        <a14:backgroundMark x1="64792" y1="3646" x2="67708" y2="3958"/>
                        <a14:backgroundMark x1="67292" y1="2917" x2="68750" y2="2708"/>
                        <a14:backgroundMark x1="66250" y1="4688" x2="66250" y2="4688"/>
                        <a14:backgroundMark x1="66250" y1="4688" x2="68229" y2="4896"/>
                        <a14:backgroundMark x1="17813" y1="11042" x2="17813" y2="11042"/>
                      </a14:backgroundRemoval>
                    </a14:imgEffect>
                  </a14:imgLayer>
                </a14:imgProps>
              </a:ext>
              <a:ext uri="{28A0092B-C50C-407E-A947-70E740481C1C}">
                <a14:useLocalDpi xmlns:a14="http://schemas.microsoft.com/office/drawing/2010/main" val="0"/>
              </a:ext>
            </a:extLst>
          </a:blip>
          <a:stretch>
            <a:fillRect/>
          </a:stretch>
        </p:blipFill>
        <p:spPr>
          <a:xfrm>
            <a:off x="10099040" y="-12270"/>
            <a:ext cx="1285240" cy="1285240"/>
          </a:xfrm>
          <a:prstGeom prst="rect">
            <a:avLst/>
          </a:prstGeom>
        </p:spPr>
      </p:pic>
    </p:spTree>
    <p:extLst>
      <p:ext uri="{BB962C8B-B14F-4D97-AF65-F5344CB8AC3E}">
        <p14:creationId xmlns:p14="http://schemas.microsoft.com/office/powerpoint/2010/main" val="290069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CDD211-8A1A-244D-85B8-DB47FA02093C}"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E445-18A4-6344-ABCE-8F0E36B1A3B8}" type="slidenum">
              <a:rPr lang="en-US" smtClean="0"/>
              <a:t>‹#›</a:t>
            </a:fld>
            <a:endParaRPr lang="en-US"/>
          </a:p>
        </p:txBody>
      </p:sp>
      <p:pic>
        <p:nvPicPr>
          <p:cNvPr id="8" name="Picture 7" descr="A screenshot of a cell phone&#10;&#10;Description automatically generated">
            <a:extLst>
              <a:ext uri="{FF2B5EF4-FFF2-40B4-BE49-F238E27FC236}">
                <a16:creationId xmlns:a16="http://schemas.microsoft.com/office/drawing/2014/main" id="{18C4D5B6-FEDE-5D40-8601-674C0A2999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161" y="320040"/>
            <a:ext cx="2514600" cy="455930"/>
          </a:xfrm>
          <a:prstGeom prst="rect">
            <a:avLst/>
          </a:prstGeom>
        </p:spPr>
      </p:pic>
    </p:spTree>
    <p:extLst>
      <p:ext uri="{BB962C8B-B14F-4D97-AF65-F5344CB8AC3E}">
        <p14:creationId xmlns:p14="http://schemas.microsoft.com/office/powerpoint/2010/main" val="228863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CDD211-8A1A-244D-85B8-DB47FA02093C}"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E445-18A4-6344-ABCE-8F0E36B1A3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pic>
        <p:nvPicPr>
          <p:cNvPr id="11" name="Picture 10" descr="A screenshot of a cell phone&#10;&#10;Description automatically generated">
            <a:extLst>
              <a:ext uri="{FF2B5EF4-FFF2-40B4-BE49-F238E27FC236}">
                <a16:creationId xmlns:a16="http://schemas.microsoft.com/office/drawing/2014/main" id="{ADB88CC8-357D-D742-9A3C-166840EF5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161" y="320040"/>
            <a:ext cx="2514600" cy="455930"/>
          </a:xfrm>
          <a:prstGeom prst="rect">
            <a:avLst/>
          </a:prstGeom>
        </p:spPr>
      </p:pic>
    </p:spTree>
    <p:extLst>
      <p:ext uri="{BB962C8B-B14F-4D97-AF65-F5344CB8AC3E}">
        <p14:creationId xmlns:p14="http://schemas.microsoft.com/office/powerpoint/2010/main" val="46303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CDD211-8A1A-244D-85B8-DB47FA02093C}"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E445-18A4-6344-ABCE-8F0E36B1A3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pic>
        <p:nvPicPr>
          <p:cNvPr id="7" name="Picture 6" descr="A screenshot of a cell phone&#10;&#10;Description automatically generated">
            <a:extLst>
              <a:ext uri="{FF2B5EF4-FFF2-40B4-BE49-F238E27FC236}">
                <a16:creationId xmlns:a16="http://schemas.microsoft.com/office/drawing/2014/main" id="{0C734A17-6118-B144-9635-9A5FC7249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161" y="320040"/>
            <a:ext cx="2514600" cy="455930"/>
          </a:xfrm>
          <a:prstGeom prst="rect">
            <a:avLst/>
          </a:prstGeom>
        </p:spPr>
      </p:pic>
    </p:spTree>
    <p:extLst>
      <p:ext uri="{BB962C8B-B14F-4D97-AF65-F5344CB8AC3E}">
        <p14:creationId xmlns:p14="http://schemas.microsoft.com/office/powerpoint/2010/main" val="49709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DD211-8A1A-244D-85B8-DB47FA02093C}"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E445-18A4-6344-ABCE-8F0E36B1A3B8}" type="slidenum">
              <a:rPr lang="en-US" smtClean="0"/>
              <a:t>‹#›</a:t>
            </a:fld>
            <a:endParaRPr lang="en-US"/>
          </a:p>
        </p:txBody>
      </p:sp>
      <p:pic>
        <p:nvPicPr>
          <p:cNvPr id="5" name="Picture 4" descr="A screenshot of a cell phone&#10;&#10;Description automatically generated">
            <a:extLst>
              <a:ext uri="{FF2B5EF4-FFF2-40B4-BE49-F238E27FC236}">
                <a16:creationId xmlns:a16="http://schemas.microsoft.com/office/drawing/2014/main" id="{5929A40B-85F4-D64F-9169-29428978DA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161" y="320040"/>
            <a:ext cx="2514600" cy="455930"/>
          </a:xfrm>
          <a:prstGeom prst="rect">
            <a:avLst/>
          </a:prstGeom>
        </p:spPr>
      </p:pic>
    </p:spTree>
    <p:extLst>
      <p:ext uri="{BB962C8B-B14F-4D97-AF65-F5344CB8AC3E}">
        <p14:creationId xmlns:p14="http://schemas.microsoft.com/office/powerpoint/2010/main" val="320001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CDD211-8A1A-244D-85B8-DB47FA02093C}"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C5CE445-18A4-6344-ABCE-8F0E36B1A3B8}" type="slidenum">
              <a:rPr lang="en-US" smtClean="0"/>
              <a:t>‹#›</a:t>
            </a:fld>
            <a:endParaRPr lang="en-US"/>
          </a:p>
        </p:txBody>
      </p:sp>
      <p:pic>
        <p:nvPicPr>
          <p:cNvPr id="12" name="Picture 11" descr="A close up of a sign&#10;&#10;Description automatically generated">
            <a:extLst>
              <a:ext uri="{FF2B5EF4-FFF2-40B4-BE49-F238E27FC236}">
                <a16:creationId xmlns:a16="http://schemas.microsoft.com/office/drawing/2014/main" id="{869607CF-C8E4-4541-9D68-A013455C3D51}"/>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4167" b="96563" l="2292" r="94688">
                        <a14:foregroundMark x1="43438" y1="19583" x2="43438" y2="19583"/>
                        <a14:foregroundMark x1="57813" y1="17083" x2="21250" y2="25833"/>
                        <a14:foregroundMark x1="21250" y1="25833" x2="21354" y2="64479"/>
                        <a14:foregroundMark x1="21354" y1="64479" x2="56667" y2="80521"/>
                        <a14:foregroundMark x1="56667" y1="80521" x2="76458" y2="46875"/>
                        <a14:foregroundMark x1="76458" y1="46875" x2="59479" y2="23854"/>
                        <a14:foregroundMark x1="6146" y1="31458" x2="16354" y2="70104"/>
                        <a14:foregroundMark x1="16354" y1="70104" x2="57292" y2="83958"/>
                        <a14:foregroundMark x1="57292" y1="83958" x2="83229" y2="54479"/>
                        <a14:foregroundMark x1="83229" y1="54479" x2="70833" y2="18542"/>
                        <a14:foregroundMark x1="70833" y1="18542" x2="49375" y2="8542"/>
                        <a14:foregroundMark x1="35833" y1="7708" x2="56979" y2="6875"/>
                        <a14:foregroundMark x1="18864" y1="13021" x2="3021" y2="46250"/>
                        <a14:foregroundMark x1="19063" y1="12604" x2="18864" y2="13021"/>
                        <a14:foregroundMark x1="3021" y1="46250" x2="17917" y2="82083"/>
                        <a14:foregroundMark x1="17917" y1="82083" x2="53125" y2="95313"/>
                        <a14:foregroundMark x1="53125" y1="95313" x2="86563" y2="79271"/>
                        <a14:foregroundMark x1="86563" y1="79271" x2="93958" y2="42292"/>
                        <a14:foregroundMark x1="93958" y1="42292" x2="67852" y2="5417"/>
                        <a14:foregroundMark x1="64011" y1="4788" x2="29688" y2="8125"/>
                        <a14:foregroundMark x1="29688" y1="8125" x2="21563" y2="12292"/>
                        <a14:foregroundMark x1="6458" y1="30104" x2="6875" y2="67500"/>
                        <a14:foregroundMark x1="6875" y1="67500" x2="6979" y2="67604"/>
                        <a14:foregroundMark x1="9688" y1="36042" x2="49792" y2="35833"/>
                        <a14:foregroundMark x1="49792" y1="35833" x2="84063" y2="35833"/>
                        <a14:foregroundMark x1="11875" y1="29375" x2="38229" y2="57604"/>
                        <a14:foregroundMark x1="38229" y1="57604" x2="75521" y2="47396"/>
                        <a14:foregroundMark x1="75521" y1="47396" x2="42500" y2="21667"/>
                        <a14:foregroundMark x1="42500" y1="21667" x2="13854" y2="29375"/>
                        <a14:foregroundMark x1="21250" y1="56771" x2="42292" y2="51875"/>
                        <a14:foregroundMark x1="31667" y1="61250" x2="31667" y2="61250"/>
                        <a14:foregroundMark x1="31667" y1="61458" x2="31667" y2="61458"/>
                        <a14:foregroundMark x1="57604" y1="78021" x2="57604" y2="78021"/>
                        <a14:foregroundMark x1="25208" y1="70417" x2="63333" y2="66042"/>
                        <a14:foregroundMark x1="63333" y1="66042" x2="26042" y2="62292"/>
                        <a14:foregroundMark x1="26042" y1="62292" x2="27708" y2="71875"/>
                        <a14:foregroundMark x1="17604" y1="26146" x2="26042" y2="63646"/>
                        <a14:foregroundMark x1="26042" y1="63646" x2="66667" y2="73333"/>
                        <a14:foregroundMark x1="66667" y1="73333" x2="86042" y2="38750"/>
                        <a14:foregroundMark x1="86042" y1="38750" x2="49271" y2="24271"/>
                        <a14:foregroundMark x1="49271" y1="24271" x2="16875" y2="26875"/>
                        <a14:foregroundMark x1="2292" y1="45417" x2="2292" y2="45417"/>
                        <a14:foregroundMark x1="45208" y1="96563" x2="45208" y2="96563"/>
                        <a14:foregroundMark x1="92708" y1="52292" x2="92708" y2="52292"/>
                        <a14:foregroundMark x1="94688" y1="50625" x2="94688" y2="50625"/>
                        <a14:foregroundMark x1="47708" y1="4167" x2="47708" y2="4167"/>
                        <a14:foregroundMark x1="13854" y1="42500" x2="13854" y2="42500"/>
                        <a14:foregroundMark x1="13438" y1="39479" x2="13438" y2="39479"/>
                        <a14:foregroundMark x1="13438" y1="40729" x2="13438" y2="40729"/>
                        <a14:foregroundMark x1="28438" y1="37813" x2="28438" y2="37813"/>
                        <a14:foregroundMark x1="27917" y1="37813" x2="27917" y2="37813"/>
                        <a14:foregroundMark x1="27187" y1="34271" x2="27187" y2="34271"/>
                        <a14:foregroundMark x1="26979" y1="33542" x2="26979" y2="33542"/>
                        <a14:foregroundMark x1="27187" y1="31563" x2="29167" y2="35521"/>
                        <a14:foregroundMark x1="27708" y1="40000" x2="27708" y2="40000"/>
                        <a14:foregroundMark x1="30417" y1="38542" x2="30417" y2="38542"/>
                        <a14:foregroundMark x1="30729" y1="38542" x2="30729" y2="38542"/>
                        <a14:foregroundMark x1="34375" y1="40000" x2="34375" y2="40000"/>
                        <a14:foregroundMark x1="34896" y1="33542" x2="34896" y2="33542"/>
                        <a14:foregroundMark x1="32708" y1="30625" x2="32708" y2="30625"/>
                        <a14:foregroundMark x1="27708" y1="30625" x2="27708" y2="30625"/>
                        <a14:foregroundMark x1="39792" y1="33021" x2="39792" y2="33021"/>
                        <a14:foregroundMark x1="39583" y1="38958" x2="39583" y2="38958"/>
                        <a14:foregroundMark x1="39583" y1="38958" x2="39583" y2="38958"/>
                        <a14:foregroundMark x1="39583" y1="40729" x2="39583" y2="40729"/>
                        <a14:foregroundMark x1="46458" y1="31875" x2="46458" y2="31875"/>
                        <a14:foregroundMark x1="49479" y1="31563" x2="49479" y2="31563"/>
                        <a14:foregroundMark x1="43542" y1="38229" x2="43542" y2="38229"/>
                        <a14:foregroundMark x1="45521" y1="40208" x2="45521" y2="40208"/>
                        <a14:foregroundMark x1="49167" y1="42500" x2="49167" y2="42500"/>
                        <a14:foregroundMark x1="54167" y1="41979" x2="54167" y2="41979"/>
                        <a14:foregroundMark x1="54167" y1="39271" x2="54167" y2="39271"/>
                        <a14:foregroundMark x1="54167" y1="37813" x2="54167" y2="37813"/>
                        <a14:foregroundMark x1="54167" y1="38021" x2="54167" y2="38021"/>
                        <a14:foregroundMark x1="59375" y1="38229" x2="59375" y2="38229"/>
                        <a14:foregroundMark x1="58646" y1="40208" x2="58646" y2="40208"/>
                        <a14:foregroundMark x1="63021" y1="42188" x2="63021" y2="42188"/>
                        <a14:foregroundMark x1="30729" y1="38021" x2="30729" y2="38021"/>
                        <a14:foregroundMark x1="76667" y1="34063" x2="76667" y2="34063"/>
                        <a14:foregroundMark x1="76667" y1="33021" x2="84063" y2="31563"/>
                        <a14:backgroundMark x1="17083" y1="10625" x2="17083" y2="10625"/>
                        <a14:backgroundMark x1="17292" y1="11563" x2="17292" y2="11563"/>
                        <a14:backgroundMark x1="17813" y1="12292" x2="17813" y2="12292"/>
                        <a14:backgroundMark x1="18125" y1="12812" x2="18125" y2="12812"/>
                        <a14:backgroundMark x1="17813" y1="13021" x2="17813" y2="13021"/>
                        <a14:backgroundMark x1="66250" y1="5417" x2="66250" y2="5417"/>
                        <a14:backgroundMark x1="66250" y1="3958" x2="66250" y2="3958"/>
                        <a14:backgroundMark x1="64792" y1="3646" x2="67708" y2="3958"/>
                        <a14:backgroundMark x1="67292" y1="2917" x2="68750" y2="2708"/>
                        <a14:backgroundMark x1="66250" y1="4688" x2="66250" y2="4688"/>
                        <a14:backgroundMark x1="66250" y1="4688" x2="68229" y2="4896"/>
                        <a14:backgroundMark x1="17813" y1="11042" x2="17813" y2="11042"/>
                      </a14:backgroundRemoval>
                    </a14:imgEffect>
                  </a14:imgLayer>
                </a14:imgProps>
              </a:ext>
              <a:ext uri="{28A0092B-C50C-407E-A947-70E740481C1C}">
                <a14:useLocalDpi xmlns:a14="http://schemas.microsoft.com/office/drawing/2010/main" val="0"/>
              </a:ext>
            </a:extLst>
          </a:blip>
          <a:stretch>
            <a:fillRect/>
          </a:stretch>
        </p:blipFill>
        <p:spPr>
          <a:xfrm>
            <a:off x="10099040" y="-12270"/>
            <a:ext cx="1285240" cy="1285240"/>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4B2FA25C-1555-3546-9E4A-8399B87E997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737973" y="6172200"/>
            <a:ext cx="2514600" cy="455930"/>
          </a:xfrm>
          <a:prstGeom prst="rect">
            <a:avLst/>
          </a:prstGeom>
        </p:spPr>
      </p:pic>
    </p:spTree>
    <p:extLst>
      <p:ext uri="{BB962C8B-B14F-4D97-AF65-F5344CB8AC3E}">
        <p14:creationId xmlns:p14="http://schemas.microsoft.com/office/powerpoint/2010/main" val="411596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CDD211-8A1A-244D-85B8-DB47FA02093C}" type="datetimeFigureOut">
              <a:rPr lang="en-US" smtClean="0"/>
              <a:t>3/30/2022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C5CE445-18A4-6344-ABCE-8F0E36B1A3B8}" type="slidenum">
              <a:rPr lang="en-US" smtClean="0"/>
              <a:t>‹#›</a:t>
            </a:fld>
            <a:endParaRPr lang="en-US"/>
          </a:p>
        </p:txBody>
      </p:sp>
      <p:pic>
        <p:nvPicPr>
          <p:cNvPr id="12" name="Picture 11" descr="A screenshot of a cell phone&#10;&#10;Description automatically generated">
            <a:extLst>
              <a:ext uri="{FF2B5EF4-FFF2-40B4-BE49-F238E27FC236}">
                <a16:creationId xmlns:a16="http://schemas.microsoft.com/office/drawing/2014/main" id="{449C9BBC-D20C-6A41-B11A-587AE5A2EC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737973" y="6172200"/>
            <a:ext cx="2514600" cy="455930"/>
          </a:xfrm>
          <a:prstGeom prst="rect">
            <a:avLst/>
          </a:prstGeom>
        </p:spPr>
      </p:pic>
      <p:pic>
        <p:nvPicPr>
          <p:cNvPr id="13" name="Picture 12" descr="A close up of a sign&#10;&#10;Description automatically generated">
            <a:extLst>
              <a:ext uri="{FF2B5EF4-FFF2-40B4-BE49-F238E27FC236}">
                <a16:creationId xmlns:a16="http://schemas.microsoft.com/office/drawing/2014/main" id="{3EEB22B6-B363-3346-BC61-FA52D82F731A}"/>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4167" b="96563" l="2292" r="94688">
                        <a14:foregroundMark x1="43438" y1="19583" x2="43438" y2="19583"/>
                        <a14:foregroundMark x1="57813" y1="17083" x2="21250" y2="25833"/>
                        <a14:foregroundMark x1="21250" y1="25833" x2="21354" y2="64479"/>
                        <a14:foregroundMark x1="21354" y1="64479" x2="56667" y2="80521"/>
                        <a14:foregroundMark x1="56667" y1="80521" x2="76458" y2="46875"/>
                        <a14:foregroundMark x1="76458" y1="46875" x2="59479" y2="23854"/>
                        <a14:foregroundMark x1="6146" y1="31458" x2="16354" y2="70104"/>
                        <a14:foregroundMark x1="16354" y1="70104" x2="57292" y2="83958"/>
                        <a14:foregroundMark x1="57292" y1="83958" x2="83229" y2="54479"/>
                        <a14:foregroundMark x1="83229" y1="54479" x2="70833" y2="18542"/>
                        <a14:foregroundMark x1="70833" y1="18542" x2="49375" y2="8542"/>
                        <a14:foregroundMark x1="35833" y1="7708" x2="56979" y2="6875"/>
                        <a14:foregroundMark x1="18864" y1="13021" x2="3021" y2="46250"/>
                        <a14:foregroundMark x1="19063" y1="12604" x2="18864" y2="13021"/>
                        <a14:foregroundMark x1="3021" y1="46250" x2="17917" y2="82083"/>
                        <a14:foregroundMark x1="17917" y1="82083" x2="53125" y2="95313"/>
                        <a14:foregroundMark x1="53125" y1="95313" x2="86563" y2="79271"/>
                        <a14:foregroundMark x1="86563" y1="79271" x2="93958" y2="42292"/>
                        <a14:foregroundMark x1="93958" y1="42292" x2="67852" y2="5417"/>
                        <a14:foregroundMark x1="64011" y1="4788" x2="29688" y2="8125"/>
                        <a14:foregroundMark x1="29688" y1="8125" x2="21563" y2="12292"/>
                        <a14:foregroundMark x1="6458" y1="30104" x2="6875" y2="67500"/>
                        <a14:foregroundMark x1="6875" y1="67500" x2="6979" y2="67604"/>
                        <a14:foregroundMark x1="9688" y1="36042" x2="49792" y2="35833"/>
                        <a14:foregroundMark x1="49792" y1="35833" x2="84063" y2="35833"/>
                        <a14:foregroundMark x1="11875" y1="29375" x2="38229" y2="57604"/>
                        <a14:foregroundMark x1="38229" y1="57604" x2="75521" y2="47396"/>
                        <a14:foregroundMark x1="75521" y1="47396" x2="42500" y2="21667"/>
                        <a14:foregroundMark x1="42500" y1="21667" x2="13854" y2="29375"/>
                        <a14:foregroundMark x1="21250" y1="56771" x2="42292" y2="51875"/>
                        <a14:foregroundMark x1="31667" y1="61250" x2="31667" y2="61250"/>
                        <a14:foregroundMark x1="31667" y1="61458" x2="31667" y2="61458"/>
                        <a14:foregroundMark x1="57604" y1="78021" x2="57604" y2="78021"/>
                        <a14:foregroundMark x1="25208" y1="70417" x2="63333" y2="66042"/>
                        <a14:foregroundMark x1="63333" y1="66042" x2="26042" y2="62292"/>
                        <a14:foregroundMark x1="26042" y1="62292" x2="27708" y2="71875"/>
                        <a14:foregroundMark x1="17604" y1="26146" x2="26042" y2="63646"/>
                        <a14:foregroundMark x1="26042" y1="63646" x2="66667" y2="73333"/>
                        <a14:foregroundMark x1="66667" y1="73333" x2="86042" y2="38750"/>
                        <a14:foregroundMark x1="86042" y1="38750" x2="49271" y2="24271"/>
                        <a14:foregroundMark x1="49271" y1="24271" x2="16875" y2="26875"/>
                        <a14:foregroundMark x1="2292" y1="45417" x2="2292" y2="45417"/>
                        <a14:foregroundMark x1="45208" y1="96563" x2="45208" y2="96563"/>
                        <a14:foregroundMark x1="92708" y1="52292" x2="92708" y2="52292"/>
                        <a14:foregroundMark x1="94688" y1="50625" x2="94688" y2="50625"/>
                        <a14:foregroundMark x1="47708" y1="4167" x2="47708" y2="4167"/>
                        <a14:foregroundMark x1="13854" y1="42500" x2="13854" y2="42500"/>
                        <a14:foregroundMark x1="13438" y1="39479" x2="13438" y2="39479"/>
                        <a14:foregroundMark x1="13438" y1="40729" x2="13438" y2="40729"/>
                        <a14:foregroundMark x1="28438" y1="37813" x2="28438" y2="37813"/>
                        <a14:foregroundMark x1="27917" y1="37813" x2="27917" y2="37813"/>
                        <a14:foregroundMark x1="27187" y1="34271" x2="27187" y2="34271"/>
                        <a14:foregroundMark x1="26979" y1="33542" x2="26979" y2="33542"/>
                        <a14:foregroundMark x1="27187" y1="31563" x2="29167" y2="35521"/>
                        <a14:foregroundMark x1="27708" y1="40000" x2="27708" y2="40000"/>
                        <a14:foregroundMark x1="30417" y1="38542" x2="30417" y2="38542"/>
                        <a14:foregroundMark x1="30729" y1="38542" x2="30729" y2="38542"/>
                        <a14:foregroundMark x1="34375" y1="40000" x2="34375" y2="40000"/>
                        <a14:foregroundMark x1="34896" y1="33542" x2="34896" y2="33542"/>
                        <a14:foregroundMark x1="32708" y1="30625" x2="32708" y2="30625"/>
                        <a14:foregroundMark x1="27708" y1="30625" x2="27708" y2="30625"/>
                        <a14:foregroundMark x1="39792" y1="33021" x2="39792" y2="33021"/>
                        <a14:foregroundMark x1="39583" y1="38958" x2="39583" y2="38958"/>
                        <a14:foregroundMark x1="39583" y1="38958" x2="39583" y2="38958"/>
                        <a14:foregroundMark x1="39583" y1="40729" x2="39583" y2="40729"/>
                        <a14:foregroundMark x1="46458" y1="31875" x2="46458" y2="31875"/>
                        <a14:foregroundMark x1="49479" y1="31563" x2="49479" y2="31563"/>
                        <a14:foregroundMark x1="43542" y1="38229" x2="43542" y2="38229"/>
                        <a14:foregroundMark x1="45521" y1="40208" x2="45521" y2="40208"/>
                        <a14:foregroundMark x1="49167" y1="42500" x2="49167" y2="42500"/>
                        <a14:foregroundMark x1="54167" y1="41979" x2="54167" y2="41979"/>
                        <a14:foregroundMark x1="54167" y1="39271" x2="54167" y2="39271"/>
                        <a14:foregroundMark x1="54167" y1="37813" x2="54167" y2="37813"/>
                        <a14:foregroundMark x1="54167" y1="38021" x2="54167" y2="38021"/>
                        <a14:foregroundMark x1="59375" y1="38229" x2="59375" y2="38229"/>
                        <a14:foregroundMark x1="58646" y1="40208" x2="58646" y2="40208"/>
                        <a14:foregroundMark x1="63021" y1="42188" x2="63021" y2="42188"/>
                        <a14:foregroundMark x1="30729" y1="38021" x2="30729" y2="38021"/>
                        <a14:foregroundMark x1="76667" y1="34063" x2="76667" y2="34063"/>
                        <a14:foregroundMark x1="76667" y1="33021" x2="84063" y2="31563"/>
                        <a14:backgroundMark x1="17083" y1="10625" x2="17083" y2="10625"/>
                        <a14:backgroundMark x1="17292" y1="11563" x2="17292" y2="11563"/>
                        <a14:backgroundMark x1="17813" y1="12292" x2="17813" y2="12292"/>
                        <a14:backgroundMark x1="18125" y1="12812" x2="18125" y2="12812"/>
                        <a14:backgroundMark x1="17813" y1="13021" x2="17813" y2="13021"/>
                        <a14:backgroundMark x1="66250" y1="5417" x2="66250" y2="5417"/>
                        <a14:backgroundMark x1="66250" y1="3958" x2="66250" y2="3958"/>
                        <a14:backgroundMark x1="64792" y1="3646" x2="67708" y2="3958"/>
                        <a14:backgroundMark x1="67292" y1="2917" x2="68750" y2="2708"/>
                        <a14:backgroundMark x1="66250" y1="4688" x2="66250" y2="4688"/>
                        <a14:backgroundMark x1="66250" y1="4688" x2="68229" y2="4896"/>
                        <a14:backgroundMark x1="17813" y1="11042" x2="17813" y2="11042"/>
                      </a14:backgroundRemoval>
                    </a14:imgEffect>
                  </a14:imgLayer>
                </a14:imgProps>
              </a:ext>
              <a:ext uri="{28A0092B-C50C-407E-A947-70E740481C1C}">
                <a14:useLocalDpi xmlns:a14="http://schemas.microsoft.com/office/drawing/2010/main" val="0"/>
              </a:ext>
            </a:extLst>
          </a:blip>
          <a:stretch>
            <a:fillRect/>
          </a:stretch>
        </p:blipFill>
        <p:spPr>
          <a:xfrm>
            <a:off x="10099040" y="-12270"/>
            <a:ext cx="1285240" cy="1285240"/>
          </a:xfrm>
          <a:prstGeom prst="rect">
            <a:avLst/>
          </a:prstGeom>
        </p:spPr>
      </p:pic>
    </p:spTree>
    <p:extLst>
      <p:ext uri="{BB962C8B-B14F-4D97-AF65-F5344CB8AC3E}">
        <p14:creationId xmlns:p14="http://schemas.microsoft.com/office/powerpoint/2010/main" val="241182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A889C83-637B-4C43-91D6-FA9402CBE665}" type="datetimeFigureOut">
              <a:rPr lang="en-US" smtClean="0"/>
              <a:t>3/30/2022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177951D-F988-6E4E-953D-AD1EF210A378}" type="slidenum">
              <a:rPr lang="en-US" smtClean="0"/>
              <a:t>‹#›</a:t>
            </a:fld>
            <a:endParaRPr lang="en-US"/>
          </a:p>
        </p:txBody>
      </p:sp>
      <p:pic>
        <p:nvPicPr>
          <p:cNvPr id="11" name="Picture 10" descr="A close up of a sign&#10;&#10;Description automatically generated">
            <a:extLst>
              <a:ext uri="{FF2B5EF4-FFF2-40B4-BE49-F238E27FC236}">
                <a16:creationId xmlns:a16="http://schemas.microsoft.com/office/drawing/2014/main" id="{90D3CC36-8177-7645-A0CA-271B9E29DB14}"/>
              </a:ext>
            </a:extLst>
          </p:cNvPr>
          <p:cNvPicPr>
            <a:picLocks noChangeAspect="1"/>
          </p:cNvPicPr>
          <p:nvPr userDrawn="1"/>
        </p:nvPicPr>
        <p:blipFill>
          <a:blip r:embed="rId16">
            <a:extLst>
              <a:ext uri="{BEBA8EAE-BF5A-486C-A8C5-ECC9F3942E4B}">
                <a14:imgProps xmlns:a14="http://schemas.microsoft.com/office/drawing/2010/main">
                  <a14:imgLayer r:embed="rId17">
                    <a14:imgEffect>
                      <a14:backgroundRemoval t="4167" b="96563" l="2292" r="94688">
                        <a14:foregroundMark x1="43438" y1="19583" x2="43438" y2="19583"/>
                        <a14:foregroundMark x1="57813" y1="17083" x2="21250" y2="25833"/>
                        <a14:foregroundMark x1="21250" y1="25833" x2="21354" y2="64479"/>
                        <a14:foregroundMark x1="21354" y1="64479" x2="56667" y2="80521"/>
                        <a14:foregroundMark x1="56667" y1="80521" x2="76458" y2="46875"/>
                        <a14:foregroundMark x1="76458" y1="46875" x2="59479" y2="23854"/>
                        <a14:foregroundMark x1="6146" y1="31458" x2="16354" y2="70104"/>
                        <a14:foregroundMark x1="16354" y1="70104" x2="57292" y2="83958"/>
                        <a14:foregroundMark x1="57292" y1="83958" x2="83229" y2="54479"/>
                        <a14:foregroundMark x1="83229" y1="54479" x2="70833" y2="18542"/>
                        <a14:foregroundMark x1="70833" y1="18542" x2="49375" y2="8542"/>
                        <a14:foregroundMark x1="35833" y1="7708" x2="56979" y2="6875"/>
                        <a14:foregroundMark x1="18864" y1="13021" x2="3021" y2="46250"/>
                        <a14:foregroundMark x1="19063" y1="12604" x2="18864" y2="13021"/>
                        <a14:foregroundMark x1="3021" y1="46250" x2="17917" y2="82083"/>
                        <a14:foregroundMark x1="17917" y1="82083" x2="53125" y2="95313"/>
                        <a14:foregroundMark x1="53125" y1="95313" x2="86563" y2="79271"/>
                        <a14:foregroundMark x1="86563" y1="79271" x2="93958" y2="42292"/>
                        <a14:foregroundMark x1="93958" y1="42292" x2="67852" y2="5417"/>
                        <a14:foregroundMark x1="64011" y1="4788" x2="29688" y2="8125"/>
                        <a14:foregroundMark x1="29688" y1="8125" x2="21563" y2="12292"/>
                        <a14:foregroundMark x1="6458" y1="30104" x2="6875" y2="67500"/>
                        <a14:foregroundMark x1="6875" y1="67500" x2="6979" y2="67604"/>
                        <a14:foregroundMark x1="9688" y1="36042" x2="49792" y2="35833"/>
                        <a14:foregroundMark x1="49792" y1="35833" x2="84063" y2="35833"/>
                        <a14:foregroundMark x1="11875" y1="29375" x2="38229" y2="57604"/>
                        <a14:foregroundMark x1="38229" y1="57604" x2="75521" y2="47396"/>
                        <a14:foregroundMark x1="75521" y1="47396" x2="42500" y2="21667"/>
                        <a14:foregroundMark x1="42500" y1="21667" x2="13854" y2="29375"/>
                        <a14:foregroundMark x1="21250" y1="56771" x2="42292" y2="51875"/>
                        <a14:foregroundMark x1="31667" y1="61250" x2="31667" y2="61250"/>
                        <a14:foregroundMark x1="31667" y1="61458" x2="31667" y2="61458"/>
                        <a14:foregroundMark x1="57604" y1="78021" x2="57604" y2="78021"/>
                        <a14:foregroundMark x1="25208" y1="70417" x2="63333" y2="66042"/>
                        <a14:foregroundMark x1="63333" y1="66042" x2="26042" y2="62292"/>
                        <a14:foregroundMark x1="26042" y1="62292" x2="27708" y2="71875"/>
                        <a14:foregroundMark x1="17604" y1="26146" x2="26042" y2="63646"/>
                        <a14:foregroundMark x1="26042" y1="63646" x2="66667" y2="73333"/>
                        <a14:foregroundMark x1="66667" y1="73333" x2="86042" y2="38750"/>
                        <a14:foregroundMark x1="86042" y1="38750" x2="49271" y2="24271"/>
                        <a14:foregroundMark x1="49271" y1="24271" x2="16875" y2="26875"/>
                        <a14:foregroundMark x1="2292" y1="45417" x2="2292" y2="45417"/>
                        <a14:foregroundMark x1="45208" y1="96563" x2="45208" y2="96563"/>
                        <a14:foregroundMark x1="92708" y1="52292" x2="92708" y2="52292"/>
                        <a14:foregroundMark x1="94688" y1="50625" x2="94688" y2="50625"/>
                        <a14:foregroundMark x1="47708" y1="4167" x2="47708" y2="4167"/>
                        <a14:foregroundMark x1="13854" y1="42500" x2="13854" y2="42500"/>
                        <a14:foregroundMark x1="13438" y1="39479" x2="13438" y2="39479"/>
                        <a14:foregroundMark x1="13438" y1="40729" x2="13438" y2="40729"/>
                        <a14:foregroundMark x1="28438" y1="37813" x2="28438" y2="37813"/>
                        <a14:foregroundMark x1="27917" y1="37813" x2="27917" y2="37813"/>
                        <a14:foregroundMark x1="27187" y1="34271" x2="27187" y2="34271"/>
                        <a14:foregroundMark x1="26979" y1="33542" x2="26979" y2="33542"/>
                        <a14:foregroundMark x1="27187" y1="31563" x2="29167" y2="35521"/>
                        <a14:foregroundMark x1="27708" y1="40000" x2="27708" y2="40000"/>
                        <a14:foregroundMark x1="30417" y1="38542" x2="30417" y2="38542"/>
                        <a14:foregroundMark x1="30729" y1="38542" x2="30729" y2="38542"/>
                        <a14:foregroundMark x1="34375" y1="40000" x2="34375" y2="40000"/>
                        <a14:foregroundMark x1="34896" y1="33542" x2="34896" y2="33542"/>
                        <a14:foregroundMark x1="32708" y1="30625" x2="32708" y2="30625"/>
                        <a14:foregroundMark x1="27708" y1="30625" x2="27708" y2="30625"/>
                        <a14:foregroundMark x1="39792" y1="33021" x2="39792" y2="33021"/>
                        <a14:foregroundMark x1="39583" y1="38958" x2="39583" y2="38958"/>
                        <a14:foregroundMark x1="39583" y1="38958" x2="39583" y2="38958"/>
                        <a14:foregroundMark x1="39583" y1="40729" x2="39583" y2="40729"/>
                        <a14:foregroundMark x1="46458" y1="31875" x2="46458" y2="31875"/>
                        <a14:foregroundMark x1="49479" y1="31563" x2="49479" y2="31563"/>
                        <a14:foregroundMark x1="43542" y1="38229" x2="43542" y2="38229"/>
                        <a14:foregroundMark x1="45521" y1="40208" x2="45521" y2="40208"/>
                        <a14:foregroundMark x1="49167" y1="42500" x2="49167" y2="42500"/>
                        <a14:foregroundMark x1="54167" y1="41979" x2="54167" y2="41979"/>
                        <a14:foregroundMark x1="54167" y1="39271" x2="54167" y2="39271"/>
                        <a14:foregroundMark x1="54167" y1="37813" x2="54167" y2="37813"/>
                        <a14:foregroundMark x1="54167" y1="38021" x2="54167" y2="38021"/>
                        <a14:foregroundMark x1="59375" y1="38229" x2="59375" y2="38229"/>
                        <a14:foregroundMark x1="58646" y1="40208" x2="58646" y2="40208"/>
                        <a14:foregroundMark x1="63021" y1="42188" x2="63021" y2="42188"/>
                        <a14:foregroundMark x1="30729" y1="38021" x2="30729" y2="38021"/>
                        <a14:foregroundMark x1="76667" y1="34063" x2="76667" y2="34063"/>
                        <a14:foregroundMark x1="76667" y1="33021" x2="84063" y2="31563"/>
                        <a14:backgroundMark x1="17083" y1="10625" x2="17083" y2="10625"/>
                        <a14:backgroundMark x1="17292" y1="11563" x2="17292" y2="11563"/>
                        <a14:backgroundMark x1="17813" y1="12292" x2="17813" y2="12292"/>
                        <a14:backgroundMark x1="18125" y1="12812" x2="18125" y2="12812"/>
                        <a14:backgroundMark x1="17813" y1="13021" x2="17813" y2="13021"/>
                        <a14:backgroundMark x1="66250" y1="5417" x2="66250" y2="5417"/>
                        <a14:backgroundMark x1="66250" y1="3958" x2="66250" y2="3958"/>
                        <a14:backgroundMark x1="64792" y1="3646" x2="67708" y2="3958"/>
                        <a14:backgroundMark x1="67292" y1="2917" x2="68750" y2="2708"/>
                        <a14:backgroundMark x1="66250" y1="4688" x2="66250" y2="4688"/>
                        <a14:backgroundMark x1="66250" y1="4688" x2="68229" y2="4896"/>
                        <a14:backgroundMark x1="17813" y1="11042" x2="17813" y2="11042"/>
                      </a14:backgroundRemoval>
                    </a14:imgEffect>
                  </a14:imgLayer>
                </a14:imgProps>
              </a:ext>
              <a:ext uri="{28A0092B-C50C-407E-A947-70E740481C1C}">
                <a14:useLocalDpi xmlns:a14="http://schemas.microsoft.com/office/drawing/2010/main" val="0"/>
              </a:ext>
            </a:extLst>
          </a:blip>
          <a:stretch>
            <a:fillRect/>
          </a:stretch>
        </p:blipFill>
        <p:spPr>
          <a:xfrm>
            <a:off x="10099040" y="-12270"/>
            <a:ext cx="1285240" cy="1285240"/>
          </a:xfrm>
          <a:prstGeom prst="rect">
            <a:avLst/>
          </a:prstGeom>
        </p:spPr>
      </p:pic>
    </p:spTree>
    <p:extLst>
      <p:ext uri="{BB962C8B-B14F-4D97-AF65-F5344CB8AC3E}">
        <p14:creationId xmlns:p14="http://schemas.microsoft.com/office/powerpoint/2010/main" val="295558006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540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BFC1-F9C3-F548-9444-B91A36BB594F}"/>
              </a:ext>
            </a:extLst>
          </p:cNvPr>
          <p:cNvSpPr>
            <a:spLocks noGrp="1"/>
          </p:cNvSpPr>
          <p:nvPr>
            <p:ph type="ctrTitle"/>
          </p:nvPr>
        </p:nvSpPr>
        <p:spPr/>
        <p:txBody>
          <a:bodyPr/>
          <a:lstStyle/>
          <a:p>
            <a:pPr algn="ctr"/>
            <a:r>
              <a:rPr lang="en-US" sz="7500" dirty="0"/>
              <a:t>International Ripples of the Civil Rights Movement</a:t>
            </a:r>
          </a:p>
        </p:txBody>
      </p:sp>
      <p:sp>
        <p:nvSpPr>
          <p:cNvPr id="3" name="Subtitle 2">
            <a:extLst>
              <a:ext uri="{FF2B5EF4-FFF2-40B4-BE49-F238E27FC236}">
                <a16:creationId xmlns:a16="http://schemas.microsoft.com/office/drawing/2014/main" id="{00B12E99-C207-C142-AD49-EB251F5612AB}"/>
              </a:ext>
            </a:extLst>
          </p:cNvPr>
          <p:cNvSpPr>
            <a:spLocks noGrp="1"/>
          </p:cNvSpPr>
          <p:nvPr>
            <p:ph type="subTitle" idx="1"/>
          </p:nvPr>
        </p:nvSpPr>
        <p:spPr/>
        <p:txBody>
          <a:bodyPr>
            <a:normAutofit/>
          </a:bodyPr>
          <a:lstStyle/>
          <a:p>
            <a:r>
              <a:rPr lang="en-US" sz="2400" dirty="0"/>
              <a:t>How has the Civil Rights movement impacted people outside the United States? </a:t>
            </a:r>
          </a:p>
        </p:txBody>
      </p:sp>
    </p:spTree>
    <p:extLst>
      <p:ext uri="{BB962C8B-B14F-4D97-AF65-F5344CB8AC3E}">
        <p14:creationId xmlns:p14="http://schemas.microsoft.com/office/powerpoint/2010/main" val="39656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6CB3B-C26D-401B-8FA1-CF29977C6C09}"/>
              </a:ext>
            </a:extLst>
          </p:cNvPr>
          <p:cNvSpPr>
            <a:spLocks noGrp="1"/>
          </p:cNvSpPr>
          <p:nvPr>
            <p:ph type="title"/>
          </p:nvPr>
        </p:nvSpPr>
        <p:spPr/>
        <p:txBody>
          <a:bodyPr>
            <a:normAutofit/>
          </a:bodyPr>
          <a:lstStyle/>
          <a:p>
            <a:pPr algn="ctr"/>
            <a:r>
              <a:rPr lang="en-US" sz="7200" dirty="0"/>
              <a:t>Today’s Agenda</a:t>
            </a:r>
          </a:p>
        </p:txBody>
      </p:sp>
      <p:graphicFrame>
        <p:nvGraphicFramePr>
          <p:cNvPr id="11" name="Content Placeholder 4">
            <a:extLst>
              <a:ext uri="{FF2B5EF4-FFF2-40B4-BE49-F238E27FC236}">
                <a16:creationId xmlns:a16="http://schemas.microsoft.com/office/drawing/2014/main" id="{7AC31054-C5D0-316F-D2BB-D6687C802DCB}"/>
              </a:ext>
            </a:extLst>
          </p:cNvPr>
          <p:cNvGraphicFramePr>
            <a:graphicFrameLocks noGrp="1"/>
          </p:cNvGraphicFramePr>
          <p:nvPr>
            <p:ph idx="1"/>
            <p:extLst>
              <p:ext uri="{D42A27DB-BD31-4B8C-83A1-F6EECF244321}">
                <p14:modId xmlns:p14="http://schemas.microsoft.com/office/powerpoint/2010/main" val="604793067"/>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995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1839-538C-4D4A-9639-6CFA4180583D}"/>
              </a:ext>
            </a:extLst>
          </p:cNvPr>
          <p:cNvSpPr>
            <a:spLocks noGrp="1"/>
          </p:cNvSpPr>
          <p:nvPr>
            <p:ph type="title"/>
          </p:nvPr>
        </p:nvSpPr>
        <p:spPr/>
        <p:txBody>
          <a:bodyPr/>
          <a:lstStyle/>
          <a:p>
            <a:r>
              <a:rPr lang="en-US" dirty="0"/>
              <a:t>Thurgood Marshall</a:t>
            </a:r>
          </a:p>
        </p:txBody>
      </p:sp>
      <p:pic>
        <p:nvPicPr>
          <p:cNvPr id="10" name="Picture Placeholder 9" descr="A person smoking a cigarette next to a person in a suit&#10;&#10;Description automatically generated with low confidence">
            <a:extLst>
              <a:ext uri="{FF2B5EF4-FFF2-40B4-BE49-F238E27FC236}">
                <a16:creationId xmlns:a16="http://schemas.microsoft.com/office/drawing/2014/main" id="{A609C4DF-93F0-C448-980B-1493012A68A8}"/>
              </a:ext>
            </a:extLst>
          </p:cNvPr>
          <p:cNvPicPr>
            <a:picLocks noGrp="1" noChangeAspect="1"/>
          </p:cNvPicPr>
          <p:nvPr>
            <p:ph type="pic" idx="1"/>
          </p:nvPr>
        </p:nvPicPr>
        <p:blipFill>
          <a:blip r:embed="rId2"/>
          <a:srcRect l="4560" r="4560"/>
          <a:stretch>
            <a:fillRect/>
          </a:stretch>
        </p:blipFill>
        <p:spPr/>
      </p:pic>
      <p:sp>
        <p:nvSpPr>
          <p:cNvPr id="4" name="Text Placeholder 3">
            <a:extLst>
              <a:ext uri="{FF2B5EF4-FFF2-40B4-BE49-F238E27FC236}">
                <a16:creationId xmlns:a16="http://schemas.microsoft.com/office/drawing/2014/main" id="{B3505E59-E3B0-8C48-8736-548E7FE78E8A}"/>
              </a:ext>
            </a:extLst>
          </p:cNvPr>
          <p:cNvSpPr>
            <a:spLocks noGrp="1"/>
          </p:cNvSpPr>
          <p:nvPr>
            <p:ph type="body" sz="half" idx="2"/>
          </p:nvPr>
        </p:nvSpPr>
        <p:spPr/>
        <p:txBody>
          <a:bodyPr/>
          <a:lstStyle/>
          <a:p>
            <a:r>
              <a:rPr lang="en-US" dirty="0"/>
              <a:t>Federal district judge Thurgood Marshall had been sympathetic to the Kenyan decolonization struggle in the 1950s and he had defended African students as a lawyer for the NAACP. </a:t>
            </a:r>
          </a:p>
          <a:p>
            <a:r>
              <a:rPr lang="en-US" dirty="0"/>
              <a:t>In 1960, Marshall participated in the first of three Lancaster House Conferences that ultimately produced the first constitution of independent Kenya.</a:t>
            </a:r>
          </a:p>
        </p:txBody>
      </p:sp>
    </p:spTree>
    <p:extLst>
      <p:ext uri="{BB962C8B-B14F-4D97-AF65-F5344CB8AC3E}">
        <p14:creationId xmlns:p14="http://schemas.microsoft.com/office/powerpoint/2010/main" val="28797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1839-538C-4D4A-9639-6CFA4180583D}"/>
              </a:ext>
            </a:extLst>
          </p:cNvPr>
          <p:cNvSpPr>
            <a:spLocks noGrp="1"/>
          </p:cNvSpPr>
          <p:nvPr>
            <p:ph type="title"/>
          </p:nvPr>
        </p:nvSpPr>
        <p:spPr/>
        <p:txBody>
          <a:bodyPr/>
          <a:lstStyle/>
          <a:p>
            <a:r>
              <a:rPr lang="en-US" dirty="0"/>
              <a:t>Malcolm X</a:t>
            </a:r>
          </a:p>
        </p:txBody>
      </p:sp>
      <p:pic>
        <p:nvPicPr>
          <p:cNvPr id="10" name="Picture Placeholder 9">
            <a:extLst>
              <a:ext uri="{FF2B5EF4-FFF2-40B4-BE49-F238E27FC236}">
                <a16:creationId xmlns:a16="http://schemas.microsoft.com/office/drawing/2014/main" id="{A609C4DF-93F0-C448-980B-1493012A68A8}"/>
              </a:ext>
            </a:extLst>
          </p:cNvPr>
          <p:cNvPicPr>
            <a:picLocks noGrp="1" noChangeAspect="1"/>
          </p:cNvPicPr>
          <p:nvPr>
            <p:ph type="pic" idx="1"/>
          </p:nvPr>
        </p:nvPicPr>
        <p:blipFill>
          <a:blip r:embed="rId2"/>
          <a:srcRect l="3251" r="3251"/>
          <a:stretch/>
        </p:blipFill>
        <p:spPr/>
      </p:pic>
      <p:sp>
        <p:nvSpPr>
          <p:cNvPr id="4" name="Text Placeholder 3">
            <a:extLst>
              <a:ext uri="{FF2B5EF4-FFF2-40B4-BE49-F238E27FC236}">
                <a16:creationId xmlns:a16="http://schemas.microsoft.com/office/drawing/2014/main" id="{B3505E59-E3B0-8C48-8736-548E7FE78E8A}"/>
              </a:ext>
            </a:extLst>
          </p:cNvPr>
          <p:cNvSpPr>
            <a:spLocks noGrp="1"/>
          </p:cNvSpPr>
          <p:nvPr>
            <p:ph type="body" sz="half" idx="2"/>
          </p:nvPr>
        </p:nvSpPr>
        <p:spPr/>
        <p:txBody>
          <a:bodyPr/>
          <a:lstStyle/>
          <a:p>
            <a:pPr lvl="0"/>
            <a:r>
              <a:rPr lang="en-US" dirty="0"/>
              <a:t>In 1963, the Organization for African Unity (OAU) formed to establish mutual support and consolidate resources among an increasing number of newly formed African nations. </a:t>
            </a:r>
          </a:p>
          <a:p>
            <a:pPr lvl="0"/>
            <a:r>
              <a:rPr lang="en-US" dirty="0"/>
              <a:t>Civil Rights activist and Muslim minister Malcolm X (left) speaks with an unidentified man at the African Summit Conference in July 1964, the second gathering of OAU delegates.</a:t>
            </a:r>
          </a:p>
        </p:txBody>
      </p:sp>
    </p:spTree>
    <p:extLst>
      <p:ext uri="{BB962C8B-B14F-4D97-AF65-F5344CB8AC3E}">
        <p14:creationId xmlns:p14="http://schemas.microsoft.com/office/powerpoint/2010/main" val="4040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1839-538C-4D4A-9639-6CFA4180583D}"/>
              </a:ext>
            </a:extLst>
          </p:cNvPr>
          <p:cNvSpPr>
            <a:spLocks noGrp="1"/>
          </p:cNvSpPr>
          <p:nvPr>
            <p:ph type="title"/>
          </p:nvPr>
        </p:nvSpPr>
        <p:spPr/>
        <p:txBody>
          <a:bodyPr/>
          <a:lstStyle/>
          <a:p>
            <a:r>
              <a:rPr lang="en-US" dirty="0"/>
              <a:t>Stokely Carmichael</a:t>
            </a:r>
          </a:p>
        </p:txBody>
      </p:sp>
      <p:pic>
        <p:nvPicPr>
          <p:cNvPr id="10" name="Picture Placeholder 9">
            <a:extLst>
              <a:ext uri="{FF2B5EF4-FFF2-40B4-BE49-F238E27FC236}">
                <a16:creationId xmlns:a16="http://schemas.microsoft.com/office/drawing/2014/main" id="{A609C4DF-93F0-C448-980B-1493012A68A8}"/>
              </a:ext>
            </a:extLst>
          </p:cNvPr>
          <p:cNvPicPr>
            <a:picLocks noGrp="1" noChangeAspect="1"/>
          </p:cNvPicPr>
          <p:nvPr>
            <p:ph type="pic" idx="1"/>
          </p:nvPr>
        </p:nvPicPr>
        <p:blipFill>
          <a:blip r:embed="rId2"/>
          <a:srcRect l="6114" r="6114"/>
          <a:stretch/>
        </p:blipFill>
        <p:spPr/>
      </p:pic>
      <p:sp>
        <p:nvSpPr>
          <p:cNvPr id="4" name="Text Placeholder 3">
            <a:extLst>
              <a:ext uri="{FF2B5EF4-FFF2-40B4-BE49-F238E27FC236}">
                <a16:creationId xmlns:a16="http://schemas.microsoft.com/office/drawing/2014/main" id="{B3505E59-E3B0-8C48-8736-548E7FE78E8A}"/>
              </a:ext>
            </a:extLst>
          </p:cNvPr>
          <p:cNvSpPr>
            <a:spLocks noGrp="1"/>
          </p:cNvSpPr>
          <p:nvPr>
            <p:ph type="body" sz="half" idx="2"/>
          </p:nvPr>
        </p:nvSpPr>
        <p:spPr/>
        <p:txBody>
          <a:bodyPr/>
          <a:lstStyle/>
          <a:p>
            <a:pPr lvl="0"/>
            <a:r>
              <a:rPr lang="en-US" dirty="0"/>
              <a:t>Stokely Carmichael appeared in Hanoi, North Vietnam on January 1, 1967 to celebrate the International Day of Solidarity with members of the Black Panther Party. </a:t>
            </a:r>
          </a:p>
          <a:p>
            <a:pPr lvl="0"/>
            <a:r>
              <a:rPr lang="en-US" dirty="0"/>
              <a:t>This ceremonial event reflects the global expansion of U.S. civil rights activism to encompass not only Africa but also alliances with developing nations in Asia and South America.</a:t>
            </a:r>
          </a:p>
        </p:txBody>
      </p:sp>
    </p:spTree>
    <p:extLst>
      <p:ext uri="{BB962C8B-B14F-4D97-AF65-F5344CB8AC3E}">
        <p14:creationId xmlns:p14="http://schemas.microsoft.com/office/powerpoint/2010/main" val="22821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9230-F6BE-AF43-A1C3-CB268306F171}"/>
              </a:ext>
            </a:extLst>
          </p:cNvPr>
          <p:cNvSpPr>
            <a:spLocks noGrp="1"/>
          </p:cNvSpPr>
          <p:nvPr>
            <p:ph type="title"/>
          </p:nvPr>
        </p:nvSpPr>
        <p:spPr/>
        <p:txBody>
          <a:bodyPr/>
          <a:lstStyle/>
          <a:p>
            <a:pPr algn="ctr"/>
            <a:r>
              <a:rPr lang="en-US" dirty="0"/>
              <a:t>Assigned Groups</a:t>
            </a:r>
          </a:p>
        </p:txBody>
      </p:sp>
      <p:sp>
        <p:nvSpPr>
          <p:cNvPr id="3" name="Content Placeholder 2">
            <a:extLst>
              <a:ext uri="{FF2B5EF4-FFF2-40B4-BE49-F238E27FC236}">
                <a16:creationId xmlns:a16="http://schemas.microsoft.com/office/drawing/2014/main" id="{5BD67E94-EE47-7F45-92C4-BA5D09D6CA13}"/>
              </a:ext>
            </a:extLst>
          </p:cNvPr>
          <p:cNvSpPr>
            <a:spLocks noGrp="1"/>
          </p:cNvSpPr>
          <p:nvPr>
            <p:ph sz="half" idx="1"/>
          </p:nvPr>
        </p:nvSpPr>
        <p:spPr>
          <a:xfrm>
            <a:off x="1069848" y="2194560"/>
            <a:ext cx="3197352" cy="3977640"/>
          </a:xfrm>
        </p:spPr>
        <p:txBody>
          <a:bodyPr>
            <a:normAutofit fontScale="92500" lnSpcReduction="20000"/>
          </a:bodyPr>
          <a:lstStyle/>
          <a:p>
            <a:pPr marL="0" indent="0">
              <a:buNone/>
            </a:pPr>
            <a:r>
              <a:rPr lang="en-US" b="1" dirty="0"/>
              <a:t>Group 1 (Document D)</a:t>
            </a:r>
          </a:p>
          <a:p>
            <a:r>
              <a:rPr lang="en-US" dirty="0"/>
              <a:t>x</a:t>
            </a:r>
          </a:p>
          <a:p>
            <a:r>
              <a:rPr lang="en-US" dirty="0"/>
              <a:t>x</a:t>
            </a:r>
          </a:p>
          <a:p>
            <a:r>
              <a:rPr lang="en-US" dirty="0"/>
              <a:t>x</a:t>
            </a:r>
          </a:p>
          <a:p>
            <a:r>
              <a:rPr lang="en-US" dirty="0"/>
              <a:t>x</a:t>
            </a:r>
          </a:p>
          <a:p>
            <a:endParaRPr lang="en-US" dirty="0"/>
          </a:p>
          <a:p>
            <a:pPr marL="0" indent="0">
              <a:buNone/>
            </a:pPr>
            <a:r>
              <a:rPr lang="en-US" b="1" dirty="0"/>
              <a:t>Group 2 (Document E)</a:t>
            </a:r>
          </a:p>
          <a:p>
            <a:r>
              <a:rPr lang="en-US" dirty="0"/>
              <a:t>x</a:t>
            </a:r>
          </a:p>
          <a:p>
            <a:r>
              <a:rPr lang="en-US" dirty="0"/>
              <a:t>x</a:t>
            </a:r>
          </a:p>
          <a:p>
            <a:r>
              <a:rPr lang="en-US" dirty="0"/>
              <a:t>x</a:t>
            </a:r>
          </a:p>
          <a:p>
            <a:r>
              <a:rPr lang="en-US" dirty="0"/>
              <a:t>x</a:t>
            </a:r>
          </a:p>
        </p:txBody>
      </p:sp>
      <p:sp>
        <p:nvSpPr>
          <p:cNvPr id="4" name="Content Placeholder 3">
            <a:extLst>
              <a:ext uri="{FF2B5EF4-FFF2-40B4-BE49-F238E27FC236}">
                <a16:creationId xmlns:a16="http://schemas.microsoft.com/office/drawing/2014/main" id="{8AED2A52-D9E3-5546-B84B-4674FB8A633C}"/>
              </a:ext>
            </a:extLst>
          </p:cNvPr>
          <p:cNvSpPr>
            <a:spLocks noGrp="1"/>
          </p:cNvSpPr>
          <p:nvPr>
            <p:ph sz="half" idx="2"/>
          </p:nvPr>
        </p:nvSpPr>
        <p:spPr>
          <a:xfrm>
            <a:off x="7921750" y="2194560"/>
            <a:ext cx="3197353" cy="3977640"/>
          </a:xfrm>
        </p:spPr>
        <p:txBody>
          <a:bodyPr>
            <a:normAutofit fontScale="92500" lnSpcReduction="20000"/>
          </a:bodyPr>
          <a:lstStyle/>
          <a:p>
            <a:pPr marL="0" indent="0">
              <a:buNone/>
            </a:pPr>
            <a:r>
              <a:rPr lang="en-US" b="1" dirty="0"/>
              <a:t>Group 5 (Document H)</a:t>
            </a:r>
          </a:p>
          <a:p>
            <a:r>
              <a:rPr lang="en-US" dirty="0"/>
              <a:t>x</a:t>
            </a:r>
          </a:p>
          <a:p>
            <a:r>
              <a:rPr lang="en-US" dirty="0"/>
              <a:t>x</a:t>
            </a:r>
          </a:p>
          <a:p>
            <a:r>
              <a:rPr lang="en-US" dirty="0"/>
              <a:t>x</a:t>
            </a:r>
          </a:p>
          <a:p>
            <a:r>
              <a:rPr lang="en-US" dirty="0"/>
              <a:t>x</a:t>
            </a:r>
          </a:p>
          <a:p>
            <a:endParaRPr lang="en-US" dirty="0"/>
          </a:p>
          <a:p>
            <a:pPr marL="0" indent="0">
              <a:buNone/>
            </a:pPr>
            <a:r>
              <a:rPr lang="en-US" b="1" dirty="0"/>
              <a:t>Group 6 (Document I)</a:t>
            </a:r>
          </a:p>
          <a:p>
            <a:r>
              <a:rPr lang="en-US" dirty="0"/>
              <a:t>x</a:t>
            </a:r>
          </a:p>
          <a:p>
            <a:r>
              <a:rPr lang="en-US" dirty="0"/>
              <a:t>x</a:t>
            </a:r>
          </a:p>
          <a:p>
            <a:r>
              <a:rPr lang="en-US" dirty="0"/>
              <a:t>x</a:t>
            </a:r>
          </a:p>
          <a:p>
            <a:r>
              <a:rPr lang="en-US" dirty="0"/>
              <a:t>x</a:t>
            </a:r>
          </a:p>
        </p:txBody>
      </p:sp>
      <p:sp>
        <p:nvSpPr>
          <p:cNvPr id="6" name="Content Placeholder 2">
            <a:extLst>
              <a:ext uri="{FF2B5EF4-FFF2-40B4-BE49-F238E27FC236}">
                <a16:creationId xmlns:a16="http://schemas.microsoft.com/office/drawing/2014/main" id="{E443E997-7AD8-7E49-B10E-32F7977C950C}"/>
              </a:ext>
            </a:extLst>
          </p:cNvPr>
          <p:cNvSpPr txBox="1">
            <a:spLocks/>
          </p:cNvSpPr>
          <p:nvPr/>
        </p:nvSpPr>
        <p:spPr>
          <a:xfrm>
            <a:off x="4495799" y="2194560"/>
            <a:ext cx="3197352" cy="3977640"/>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9pPr>
          </a:lstStyle>
          <a:p>
            <a:pPr marL="0" indent="0">
              <a:buNone/>
            </a:pPr>
            <a:r>
              <a:rPr lang="en-US" b="1" dirty="0"/>
              <a:t>Group 3 (Document F)</a:t>
            </a:r>
          </a:p>
          <a:p>
            <a:r>
              <a:rPr lang="en-US" dirty="0"/>
              <a:t>x</a:t>
            </a:r>
          </a:p>
          <a:p>
            <a:r>
              <a:rPr lang="en-US" dirty="0"/>
              <a:t>x</a:t>
            </a:r>
          </a:p>
          <a:p>
            <a:r>
              <a:rPr lang="en-US" dirty="0"/>
              <a:t>x</a:t>
            </a:r>
          </a:p>
          <a:p>
            <a:r>
              <a:rPr lang="en-US" dirty="0"/>
              <a:t>x</a:t>
            </a:r>
          </a:p>
          <a:p>
            <a:endParaRPr lang="en-US" dirty="0"/>
          </a:p>
          <a:p>
            <a:pPr marL="0" indent="0">
              <a:buNone/>
            </a:pPr>
            <a:r>
              <a:rPr lang="en-US" b="1" dirty="0"/>
              <a:t>Group 4 (Document G)</a:t>
            </a:r>
          </a:p>
          <a:p>
            <a:r>
              <a:rPr lang="en-US" dirty="0"/>
              <a:t>x</a:t>
            </a:r>
          </a:p>
          <a:p>
            <a:r>
              <a:rPr lang="en-US" dirty="0"/>
              <a:t>x</a:t>
            </a:r>
          </a:p>
          <a:p>
            <a:r>
              <a:rPr lang="en-US" dirty="0"/>
              <a:t>x</a:t>
            </a:r>
          </a:p>
          <a:p>
            <a:r>
              <a:rPr lang="en-US" dirty="0"/>
              <a:t>x</a:t>
            </a:r>
          </a:p>
        </p:txBody>
      </p:sp>
    </p:spTree>
    <p:extLst>
      <p:ext uri="{BB962C8B-B14F-4D97-AF65-F5344CB8AC3E}">
        <p14:creationId xmlns:p14="http://schemas.microsoft.com/office/powerpoint/2010/main" val="11753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15A0-D138-5D4F-9AE0-7F2B13D6AE47}"/>
              </a:ext>
            </a:extLst>
          </p:cNvPr>
          <p:cNvSpPr>
            <a:spLocks noGrp="1"/>
          </p:cNvSpPr>
          <p:nvPr>
            <p:ph type="title"/>
          </p:nvPr>
        </p:nvSpPr>
        <p:spPr/>
        <p:txBody>
          <a:bodyPr/>
          <a:lstStyle/>
          <a:p>
            <a:r>
              <a:rPr lang="en-US" dirty="0"/>
              <a:t>Student Presentations</a:t>
            </a:r>
          </a:p>
        </p:txBody>
      </p:sp>
      <p:graphicFrame>
        <p:nvGraphicFramePr>
          <p:cNvPr id="14" name="Content Placeholder 2">
            <a:extLst>
              <a:ext uri="{FF2B5EF4-FFF2-40B4-BE49-F238E27FC236}">
                <a16:creationId xmlns:a16="http://schemas.microsoft.com/office/drawing/2014/main" id="{B8B6401D-DDEF-4993-8C32-98D89F573F00}"/>
              </a:ext>
            </a:extLst>
          </p:cNvPr>
          <p:cNvGraphicFramePr>
            <a:graphicFrameLocks noGrp="1"/>
          </p:cNvGraphicFramePr>
          <p:nvPr>
            <p:ph idx="1"/>
            <p:extLst>
              <p:ext uri="{D42A27DB-BD31-4B8C-83A1-F6EECF244321}">
                <p14:modId xmlns:p14="http://schemas.microsoft.com/office/powerpoint/2010/main" val="1171762921"/>
              </p:ext>
            </p:extLst>
          </p:nvPr>
        </p:nvGraphicFramePr>
        <p:xfrm>
          <a:off x="838200" y="685800"/>
          <a:ext cx="6711696" cy="502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B7F1CCAC-BFC1-5447-B3DD-5532BC29F9A5}"/>
              </a:ext>
            </a:extLst>
          </p:cNvPr>
          <p:cNvSpPr>
            <a:spLocks noGrp="1"/>
          </p:cNvSpPr>
          <p:nvPr>
            <p:ph type="body" sz="half" idx="2"/>
          </p:nvPr>
        </p:nvSpPr>
        <p:spPr/>
        <p:txBody>
          <a:bodyPr>
            <a:normAutofit lnSpcReduction="10000"/>
          </a:bodyPr>
          <a:lstStyle/>
          <a:p>
            <a:r>
              <a:rPr lang="en-US" b="1" dirty="0"/>
              <a:t>Learning Objectives</a:t>
            </a:r>
          </a:p>
          <a:p>
            <a:r>
              <a:rPr lang="en-US" dirty="0"/>
              <a:t>Analyze how influential Civil Rights leaders built coalitions to support post-colonial freedom struggles.</a:t>
            </a:r>
          </a:p>
          <a:p>
            <a:r>
              <a:rPr lang="en-US" dirty="0"/>
              <a:t>Evaluate how effective these coalitions were at creating lasting change for both African Americans in the U.S. and minoritized people outside the U.S. </a:t>
            </a:r>
          </a:p>
          <a:p>
            <a:r>
              <a:rPr lang="en-US" b="1" dirty="0"/>
              <a:t>Compelling Question</a:t>
            </a:r>
          </a:p>
          <a:p>
            <a:r>
              <a:rPr lang="en-US" dirty="0"/>
              <a:t>How has the Civil Rights movement impacted people outside the United States? </a:t>
            </a:r>
          </a:p>
        </p:txBody>
      </p:sp>
    </p:spTree>
    <p:extLst>
      <p:ext uri="{BB962C8B-B14F-4D97-AF65-F5344CB8AC3E}">
        <p14:creationId xmlns:p14="http://schemas.microsoft.com/office/powerpoint/2010/main" val="414622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15A0-D138-5D4F-9AE0-7F2B13D6AE47}"/>
              </a:ext>
            </a:extLst>
          </p:cNvPr>
          <p:cNvSpPr>
            <a:spLocks noGrp="1"/>
          </p:cNvSpPr>
          <p:nvPr>
            <p:ph type="title"/>
          </p:nvPr>
        </p:nvSpPr>
        <p:spPr/>
        <p:txBody>
          <a:bodyPr/>
          <a:lstStyle/>
          <a:p>
            <a:r>
              <a:rPr lang="en-US" dirty="0"/>
              <a:t>Synthesis Discussion</a:t>
            </a:r>
          </a:p>
        </p:txBody>
      </p:sp>
      <p:graphicFrame>
        <p:nvGraphicFramePr>
          <p:cNvPr id="14" name="Content Placeholder 2">
            <a:extLst>
              <a:ext uri="{FF2B5EF4-FFF2-40B4-BE49-F238E27FC236}">
                <a16:creationId xmlns:a16="http://schemas.microsoft.com/office/drawing/2014/main" id="{B8B6401D-DDEF-4993-8C32-98D89F573F00}"/>
              </a:ext>
            </a:extLst>
          </p:cNvPr>
          <p:cNvGraphicFramePr>
            <a:graphicFrameLocks noGrp="1"/>
          </p:cNvGraphicFramePr>
          <p:nvPr>
            <p:ph idx="1"/>
            <p:extLst>
              <p:ext uri="{D42A27DB-BD31-4B8C-83A1-F6EECF244321}">
                <p14:modId xmlns:p14="http://schemas.microsoft.com/office/powerpoint/2010/main" val="4268653022"/>
              </p:ext>
            </p:extLst>
          </p:nvPr>
        </p:nvGraphicFramePr>
        <p:xfrm>
          <a:off x="838200" y="685800"/>
          <a:ext cx="6711696" cy="502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B7F1CCAC-BFC1-5447-B3DD-5532BC29F9A5}"/>
              </a:ext>
            </a:extLst>
          </p:cNvPr>
          <p:cNvSpPr>
            <a:spLocks noGrp="1"/>
          </p:cNvSpPr>
          <p:nvPr>
            <p:ph type="body" sz="half" idx="2"/>
          </p:nvPr>
        </p:nvSpPr>
        <p:spPr/>
        <p:txBody>
          <a:bodyPr>
            <a:normAutofit lnSpcReduction="10000"/>
          </a:bodyPr>
          <a:lstStyle/>
          <a:p>
            <a:r>
              <a:rPr lang="en-US" b="1" dirty="0"/>
              <a:t>Learning Objectives</a:t>
            </a:r>
          </a:p>
          <a:p>
            <a:r>
              <a:rPr lang="en-US" dirty="0"/>
              <a:t>Analyze how influential Civil Rights leaders built coalitions to support post-colonial freedom struggles.</a:t>
            </a:r>
          </a:p>
          <a:p>
            <a:r>
              <a:rPr lang="en-US" dirty="0"/>
              <a:t>Evaluate how effective these coalitions were at creating lasting change for both African Americans in the U.S. and minoritized people outside the U.S. </a:t>
            </a:r>
          </a:p>
          <a:p>
            <a:r>
              <a:rPr lang="en-US" b="1" dirty="0"/>
              <a:t>Compelling Question</a:t>
            </a:r>
          </a:p>
          <a:p>
            <a:r>
              <a:rPr lang="en-US" dirty="0"/>
              <a:t>How has the Civil Rights movement impacted people outside the United States? </a:t>
            </a:r>
          </a:p>
        </p:txBody>
      </p:sp>
    </p:spTree>
    <p:extLst>
      <p:ext uri="{BB962C8B-B14F-4D97-AF65-F5344CB8AC3E}">
        <p14:creationId xmlns:p14="http://schemas.microsoft.com/office/powerpoint/2010/main" val="151338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15A0-D138-5D4F-9AE0-7F2B13D6AE47}"/>
              </a:ext>
            </a:extLst>
          </p:cNvPr>
          <p:cNvSpPr>
            <a:spLocks noGrp="1"/>
          </p:cNvSpPr>
          <p:nvPr>
            <p:ph type="title"/>
          </p:nvPr>
        </p:nvSpPr>
        <p:spPr/>
        <p:txBody>
          <a:bodyPr/>
          <a:lstStyle/>
          <a:p>
            <a:r>
              <a:rPr lang="en-US" dirty="0"/>
              <a:t>Exit Ticket</a:t>
            </a:r>
          </a:p>
        </p:txBody>
      </p:sp>
      <p:graphicFrame>
        <p:nvGraphicFramePr>
          <p:cNvPr id="14" name="Content Placeholder 2">
            <a:extLst>
              <a:ext uri="{FF2B5EF4-FFF2-40B4-BE49-F238E27FC236}">
                <a16:creationId xmlns:a16="http://schemas.microsoft.com/office/drawing/2014/main" id="{B8B6401D-DDEF-4993-8C32-98D89F573F00}"/>
              </a:ext>
            </a:extLst>
          </p:cNvPr>
          <p:cNvGraphicFramePr>
            <a:graphicFrameLocks noGrp="1"/>
          </p:cNvGraphicFramePr>
          <p:nvPr>
            <p:ph idx="1"/>
            <p:extLst>
              <p:ext uri="{D42A27DB-BD31-4B8C-83A1-F6EECF244321}">
                <p14:modId xmlns:p14="http://schemas.microsoft.com/office/powerpoint/2010/main" val="2881538071"/>
              </p:ext>
            </p:extLst>
          </p:nvPr>
        </p:nvGraphicFramePr>
        <p:xfrm>
          <a:off x="838200" y="685800"/>
          <a:ext cx="6711696" cy="502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B7F1CCAC-BFC1-5447-B3DD-5532BC29F9A5}"/>
              </a:ext>
            </a:extLst>
          </p:cNvPr>
          <p:cNvSpPr>
            <a:spLocks noGrp="1"/>
          </p:cNvSpPr>
          <p:nvPr>
            <p:ph type="body" sz="half" idx="2"/>
          </p:nvPr>
        </p:nvSpPr>
        <p:spPr/>
        <p:txBody>
          <a:bodyPr>
            <a:normAutofit lnSpcReduction="10000"/>
          </a:bodyPr>
          <a:lstStyle/>
          <a:p>
            <a:r>
              <a:rPr lang="en-US" b="1" dirty="0"/>
              <a:t>Learning Objectives</a:t>
            </a:r>
          </a:p>
          <a:p>
            <a:r>
              <a:rPr lang="en-US" dirty="0"/>
              <a:t>Analyze how influential Civil Rights leaders built coalitions to support post-colonial freedom struggles.</a:t>
            </a:r>
          </a:p>
          <a:p>
            <a:r>
              <a:rPr lang="en-US" dirty="0"/>
              <a:t>Evaluate how effective these coalitions were at creating lasting change for both African Americans in the U.S. and minoritized people outside the U.S. </a:t>
            </a:r>
          </a:p>
          <a:p>
            <a:r>
              <a:rPr lang="en-US" b="1" dirty="0"/>
              <a:t>Compelling Question</a:t>
            </a:r>
          </a:p>
          <a:p>
            <a:r>
              <a:rPr lang="en-US" dirty="0"/>
              <a:t>How has the Civil Rights movement impacted people outside the United States? </a:t>
            </a:r>
          </a:p>
        </p:txBody>
      </p:sp>
    </p:spTree>
    <p:extLst>
      <p:ext uri="{BB962C8B-B14F-4D97-AF65-F5344CB8AC3E}">
        <p14:creationId xmlns:p14="http://schemas.microsoft.com/office/powerpoint/2010/main" val="16888236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3">
      <a:dk1>
        <a:srgbClr val="000000"/>
      </a:dk1>
      <a:lt1>
        <a:srgbClr val="FFFFFF"/>
      </a:lt1>
      <a:dk2>
        <a:srgbClr val="696464"/>
      </a:dk2>
      <a:lt2>
        <a:srgbClr val="E9E5DC"/>
      </a:lt2>
      <a:accent1>
        <a:srgbClr val="CA1F25"/>
      </a:accent1>
      <a:accent2>
        <a:srgbClr val="CA1F25"/>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{7C07C3B8-C2D0-6545-8335-2951F579805B}tf10001070</Template>
  <TotalTime>368</TotalTime>
  <Words>644</Words>
  <Application>Microsoft Office PowerPoint</Application>
  <PresentationFormat>Widescreen</PresentationFormat>
  <Paragraphs>84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Rockwell</vt:lpstr>
      <vt:lpstr>Rockwell Condensed</vt:lpstr>
      <vt:lpstr>Rockwell Extra Bold</vt:lpstr>
      <vt:lpstr>Wingdings</vt:lpstr>
      <vt:lpstr>Wood Type</vt:lpstr>
      <vt:lpstr>International Ripples of the Civil Rights Movement</vt:lpstr>
      <vt:lpstr>Today’s Agenda</vt:lpstr>
      <vt:lpstr>Thurgood Marshall</vt:lpstr>
      <vt:lpstr>Malcolm X</vt:lpstr>
      <vt:lpstr>Stokely Carmichael</vt:lpstr>
      <vt:lpstr>Assigned Groups</vt:lpstr>
      <vt:lpstr>Student Presentations</vt:lpstr>
      <vt:lpstr>Synthesis Discussion</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Ripples of the Civil Rights Movement</dc:title>
  <dc:creator>Dustin Craig</dc:creator>
  <cp:lastModifiedBy>Johnson, Damarius D.</cp:lastModifiedBy>
  <cp:revision>3</cp:revision>
  <dcterms:created xsi:type="dcterms:W3CDTF">2022-03-03T20:17:07Z</dcterms:created>
  <dcterms:modified xsi:type="dcterms:W3CDTF">2022-03-30T09:52:22Z</dcterms:modified>
</cp:coreProperties>
</file>