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59" r:id="rId6"/>
    <p:sldId id="262" r:id="rId7"/>
    <p:sldId id="264" r:id="rId8"/>
    <p:sldId id="260"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snapToObjects="1">
      <p:cViewPr varScale="1">
        <p:scale>
          <a:sx n="70" d="100"/>
          <a:sy n="70" d="100"/>
        </p:scale>
        <p:origin x="6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3/30/2022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3/30/2022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picturingblackhistory.org/major-playe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icturingblackhistory.org/major-playe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A010C-E214-D346-A772-7D14012CE359}"/>
              </a:ext>
            </a:extLst>
          </p:cNvPr>
          <p:cNvSpPr>
            <a:spLocks noGrp="1"/>
          </p:cNvSpPr>
          <p:nvPr>
            <p:ph type="ctrTitle"/>
          </p:nvPr>
        </p:nvSpPr>
        <p:spPr/>
        <p:txBody>
          <a:bodyPr>
            <a:normAutofit/>
          </a:bodyPr>
          <a:lstStyle/>
          <a:p>
            <a:r>
              <a:rPr lang="en-US" sz="8000" dirty="0"/>
              <a:t>Stations Day!</a:t>
            </a:r>
          </a:p>
        </p:txBody>
      </p:sp>
      <p:sp>
        <p:nvSpPr>
          <p:cNvPr id="3" name="Subtitle 2">
            <a:extLst>
              <a:ext uri="{FF2B5EF4-FFF2-40B4-BE49-F238E27FC236}">
                <a16:creationId xmlns:a16="http://schemas.microsoft.com/office/drawing/2014/main" id="{C64720A4-0A37-5B4B-AB2C-6E10E4F687E4}"/>
              </a:ext>
            </a:extLst>
          </p:cNvPr>
          <p:cNvSpPr>
            <a:spLocks noGrp="1"/>
          </p:cNvSpPr>
          <p:nvPr>
            <p:ph type="subTitle" idx="1"/>
          </p:nvPr>
        </p:nvSpPr>
        <p:spPr/>
        <p:txBody>
          <a:bodyPr>
            <a:noAutofit/>
          </a:bodyPr>
          <a:lstStyle/>
          <a:p>
            <a:endParaRPr lang="en-US" sz="2400" b="1" dirty="0"/>
          </a:p>
          <a:p>
            <a:pPr marL="0" marR="0">
              <a:spcBef>
                <a:spcPts val="0"/>
              </a:spcBef>
              <a:spcAft>
                <a:spcPts val="0"/>
              </a:spcAft>
            </a:pPr>
            <a:r>
              <a:rPr lang="en-US" sz="2400" b="1" dirty="0">
                <a:solidFill>
                  <a:srgbClr val="000000"/>
                </a:solidFill>
                <a:effectLst/>
                <a:ea typeface="Cambria" panose="02040503050406030204" pitchFamily="18" charset="0"/>
                <a:cs typeface="Cambria" panose="02040503050406030204" pitchFamily="18" charset="0"/>
              </a:rPr>
              <a:t>How did Black athletes </a:t>
            </a:r>
            <a:r>
              <a:rPr lang="en-US" sz="2400" b="1" dirty="0">
                <a:solidFill>
                  <a:srgbClr val="000000"/>
                </a:solidFill>
                <a:ea typeface="Cambria" panose="02040503050406030204" pitchFamily="18" charset="0"/>
                <a:cs typeface="Cambria" panose="02040503050406030204" pitchFamily="18" charset="0"/>
              </a:rPr>
              <a:t>re</a:t>
            </a:r>
            <a:r>
              <a:rPr lang="en-US" sz="2400" b="1" dirty="0">
                <a:solidFill>
                  <a:srgbClr val="000000"/>
                </a:solidFill>
                <a:effectLst/>
                <a:ea typeface="Cambria" panose="02040503050406030204" pitchFamily="18" charset="0"/>
                <a:cs typeface="Cambria" panose="02040503050406030204" pitchFamily="18" charset="0"/>
              </a:rPr>
              <a:t>sist racial discrimination and racial violence while playing their sport? </a:t>
            </a:r>
            <a:r>
              <a:rPr lang="en-US" sz="2400" dirty="0">
                <a:effectLst/>
                <a:ea typeface="Arial" panose="020B0604020202020204" pitchFamily="34" charset="0"/>
              </a:rPr>
              <a:t> </a:t>
            </a:r>
            <a:r>
              <a:rPr lang="en-US" sz="2400" dirty="0">
                <a:effectLst/>
              </a:rPr>
              <a:t> </a:t>
            </a:r>
            <a:r>
              <a:rPr lang="en-US" sz="2400" dirty="0">
                <a:effectLst/>
                <a:ea typeface="Arial" panose="020B0604020202020204" pitchFamily="34" charset="0"/>
              </a:rPr>
              <a:t> </a:t>
            </a:r>
          </a:p>
        </p:txBody>
      </p:sp>
    </p:spTree>
    <p:extLst>
      <p:ext uri="{BB962C8B-B14F-4D97-AF65-F5344CB8AC3E}">
        <p14:creationId xmlns:p14="http://schemas.microsoft.com/office/powerpoint/2010/main" val="309817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579AD-F8C7-2544-AFAF-7A66BA447765}"/>
              </a:ext>
            </a:extLst>
          </p:cNvPr>
          <p:cNvSpPr>
            <a:spLocks noGrp="1"/>
          </p:cNvSpPr>
          <p:nvPr>
            <p:ph type="title"/>
          </p:nvPr>
        </p:nvSpPr>
        <p:spPr/>
        <p:txBody>
          <a:bodyPr>
            <a:normAutofit/>
          </a:bodyPr>
          <a:lstStyle/>
          <a:p>
            <a:r>
              <a:rPr lang="en-US" sz="5400" dirty="0"/>
              <a:t>Major Players</a:t>
            </a:r>
          </a:p>
        </p:txBody>
      </p:sp>
      <p:sp>
        <p:nvSpPr>
          <p:cNvPr id="3" name="Content Placeholder 2">
            <a:extLst>
              <a:ext uri="{FF2B5EF4-FFF2-40B4-BE49-F238E27FC236}">
                <a16:creationId xmlns:a16="http://schemas.microsoft.com/office/drawing/2014/main" id="{075E9EAA-5F7F-1D4F-8B73-9238566F738A}"/>
              </a:ext>
            </a:extLst>
          </p:cNvPr>
          <p:cNvSpPr>
            <a:spLocks noGrp="1"/>
          </p:cNvSpPr>
          <p:nvPr>
            <p:ph idx="1"/>
          </p:nvPr>
        </p:nvSpPr>
        <p:spPr/>
        <p:txBody>
          <a:bodyPr>
            <a:noAutofit/>
          </a:bodyPr>
          <a:lstStyle/>
          <a:p>
            <a:r>
              <a:rPr lang="en-US" sz="2400" dirty="0"/>
              <a:t>Today we will discuss Nat King Cole and Minnie </a:t>
            </a:r>
            <a:r>
              <a:rPr lang="en-US" sz="2400" dirty="0" err="1"/>
              <a:t>Miñoso</a:t>
            </a:r>
            <a:r>
              <a:rPr lang="en-US" sz="2400" dirty="0"/>
              <a:t> </a:t>
            </a:r>
          </a:p>
          <a:p>
            <a:pPr marL="0" indent="0">
              <a:buNone/>
            </a:pPr>
            <a:endParaRPr lang="en-US" sz="2400" dirty="0"/>
          </a:p>
          <a:p>
            <a:r>
              <a:rPr lang="en-US" sz="2400" dirty="0"/>
              <a:t>Nat King Cole was an African American musician and television host who was the first African American to host a television show on primetime. </a:t>
            </a:r>
          </a:p>
          <a:p>
            <a:pPr marL="0" indent="0">
              <a:buNone/>
            </a:pPr>
            <a:endParaRPr lang="en-US" sz="2400" dirty="0"/>
          </a:p>
          <a:p>
            <a:r>
              <a:rPr lang="en-US" sz="2400" dirty="0"/>
              <a:t>Minnie </a:t>
            </a:r>
            <a:r>
              <a:rPr lang="en-US" sz="2400" dirty="0" err="1"/>
              <a:t>Miñoso</a:t>
            </a:r>
            <a:r>
              <a:rPr lang="en-US" sz="2400" dirty="0"/>
              <a:t> was an Afro-Cuban Baseball player who was the first ball player of Color for the White Sox.</a:t>
            </a:r>
          </a:p>
          <a:p>
            <a:pPr marL="0" indent="0">
              <a:buNone/>
            </a:pPr>
            <a:endParaRPr lang="en-US" dirty="0"/>
          </a:p>
          <a:p>
            <a:r>
              <a:rPr lang="en-US" dirty="0">
                <a:solidFill>
                  <a:schemeClr val="bg1"/>
                </a:solidFill>
                <a:hlinkClick r:id="rId2"/>
              </a:rPr>
              <a:t>https://www.picturingblackhistory.org/major-players</a:t>
            </a:r>
            <a:r>
              <a:rPr lang="en-US"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3713464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7651B-8D9B-A84D-B85E-6589216E847D}"/>
              </a:ext>
            </a:extLst>
          </p:cNvPr>
          <p:cNvSpPr>
            <a:spLocks noGrp="1"/>
          </p:cNvSpPr>
          <p:nvPr>
            <p:ph type="title"/>
          </p:nvPr>
        </p:nvSpPr>
        <p:spPr/>
        <p:txBody>
          <a:bodyPr>
            <a:normAutofit/>
          </a:bodyPr>
          <a:lstStyle/>
          <a:p>
            <a:r>
              <a:rPr lang="en-US" sz="4800" dirty="0"/>
              <a:t>Minnie</a:t>
            </a:r>
          </a:p>
        </p:txBody>
      </p:sp>
      <p:sp>
        <p:nvSpPr>
          <p:cNvPr id="3" name="Content Placeholder 2">
            <a:extLst>
              <a:ext uri="{FF2B5EF4-FFF2-40B4-BE49-F238E27FC236}">
                <a16:creationId xmlns:a16="http://schemas.microsoft.com/office/drawing/2014/main" id="{47C5DF1F-6F87-7E40-B175-D64C610334BF}"/>
              </a:ext>
            </a:extLst>
          </p:cNvPr>
          <p:cNvSpPr>
            <a:spLocks noGrp="1"/>
          </p:cNvSpPr>
          <p:nvPr>
            <p:ph idx="1"/>
          </p:nvPr>
        </p:nvSpPr>
        <p:spPr/>
        <p:txBody>
          <a:bodyPr>
            <a:normAutofit/>
          </a:bodyPr>
          <a:lstStyle/>
          <a:p>
            <a:r>
              <a:rPr lang="en-US" sz="2800" dirty="0"/>
              <a:t>Born in Cuba, Minnie would be forced to play his American baseball in the now famous National Negro Baseball League.</a:t>
            </a:r>
          </a:p>
          <a:p>
            <a:endParaRPr lang="en-US" sz="2800" dirty="0"/>
          </a:p>
          <a:p>
            <a:r>
              <a:rPr lang="en-US" sz="2800" dirty="0"/>
              <a:t>Minnie being Afro Latina meant that Minnie’s darker complexion set him about, even though lighter complected Cuban players had been playing professional baseball for years. </a:t>
            </a:r>
          </a:p>
        </p:txBody>
      </p:sp>
    </p:spTree>
    <p:extLst>
      <p:ext uri="{BB962C8B-B14F-4D97-AF65-F5344CB8AC3E}">
        <p14:creationId xmlns:p14="http://schemas.microsoft.com/office/powerpoint/2010/main" val="1162950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82D4E-C029-0B40-A8F3-34F2DCEA8DF9}"/>
              </a:ext>
            </a:extLst>
          </p:cNvPr>
          <p:cNvSpPr>
            <a:spLocks noGrp="1"/>
          </p:cNvSpPr>
          <p:nvPr>
            <p:ph type="title"/>
          </p:nvPr>
        </p:nvSpPr>
        <p:spPr/>
        <p:txBody>
          <a:bodyPr>
            <a:normAutofit/>
          </a:bodyPr>
          <a:lstStyle/>
          <a:p>
            <a:r>
              <a:rPr lang="en-US" sz="4400" dirty="0"/>
              <a:t>Minnie would experience:</a:t>
            </a:r>
          </a:p>
        </p:txBody>
      </p:sp>
      <p:sp>
        <p:nvSpPr>
          <p:cNvPr id="3" name="Content Placeholder 2">
            <a:extLst>
              <a:ext uri="{FF2B5EF4-FFF2-40B4-BE49-F238E27FC236}">
                <a16:creationId xmlns:a16="http://schemas.microsoft.com/office/drawing/2014/main" id="{DED9F8FD-B0EC-E343-B3A1-20A9013528B5}"/>
              </a:ext>
            </a:extLst>
          </p:cNvPr>
          <p:cNvSpPr>
            <a:spLocks noGrp="1"/>
          </p:cNvSpPr>
          <p:nvPr>
            <p:ph idx="1"/>
          </p:nvPr>
        </p:nvSpPr>
        <p:spPr/>
        <p:txBody>
          <a:bodyPr/>
          <a:lstStyle/>
          <a:p>
            <a:r>
              <a:rPr lang="en-US" dirty="0"/>
              <a:t>Minnie was the victim of racial intolerance when he made it to the Major Leagues in 1947. Even though Minnie was a year removed from leading his Negro League team to a championship.</a:t>
            </a:r>
          </a:p>
          <a:p>
            <a:endParaRPr lang="en-US" dirty="0"/>
          </a:p>
          <a:p>
            <a:endParaRPr lang="en-US" dirty="0"/>
          </a:p>
          <a:p>
            <a:r>
              <a:rPr lang="en-US" dirty="0"/>
              <a:t>Although widely considered one of the best Latino players of all time, Minnie would not be inducted into the Hall of Fame until 2020 when his Negro League statistics were counted.</a:t>
            </a:r>
          </a:p>
        </p:txBody>
      </p:sp>
    </p:spTree>
    <p:extLst>
      <p:ext uri="{BB962C8B-B14F-4D97-AF65-F5344CB8AC3E}">
        <p14:creationId xmlns:p14="http://schemas.microsoft.com/office/powerpoint/2010/main" val="4008957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6B8BA-03B2-7E40-A278-CF0C2442B215}"/>
              </a:ext>
            </a:extLst>
          </p:cNvPr>
          <p:cNvSpPr>
            <a:spLocks noGrp="1"/>
          </p:cNvSpPr>
          <p:nvPr>
            <p:ph type="title"/>
          </p:nvPr>
        </p:nvSpPr>
        <p:spPr/>
        <p:txBody>
          <a:bodyPr>
            <a:normAutofit/>
          </a:bodyPr>
          <a:lstStyle/>
          <a:p>
            <a:r>
              <a:rPr lang="en-US" sz="4800" dirty="0"/>
              <a:t>Nat ”King” Cole </a:t>
            </a:r>
          </a:p>
        </p:txBody>
      </p:sp>
      <p:sp>
        <p:nvSpPr>
          <p:cNvPr id="3" name="Content Placeholder 2">
            <a:extLst>
              <a:ext uri="{FF2B5EF4-FFF2-40B4-BE49-F238E27FC236}">
                <a16:creationId xmlns:a16="http://schemas.microsoft.com/office/drawing/2014/main" id="{131A12FA-BA1D-F44D-9529-10A5F1F27643}"/>
              </a:ext>
            </a:extLst>
          </p:cNvPr>
          <p:cNvSpPr>
            <a:spLocks noGrp="1"/>
          </p:cNvSpPr>
          <p:nvPr>
            <p:ph idx="1"/>
          </p:nvPr>
        </p:nvSpPr>
        <p:spPr/>
        <p:txBody>
          <a:bodyPr>
            <a:normAutofit/>
          </a:bodyPr>
          <a:lstStyle/>
          <a:p>
            <a:r>
              <a:rPr lang="en-US" sz="2400" dirty="0"/>
              <a:t>A lyrical master Nat could float between Jazz, Blues, and Pop becoming one of the most popular artist of the time with his smooth Romantic Melodies</a:t>
            </a:r>
          </a:p>
          <a:p>
            <a:endParaRPr lang="en-US" sz="2400" dirty="0"/>
          </a:p>
          <a:p>
            <a:r>
              <a:rPr lang="en-US" sz="2400" dirty="0"/>
              <a:t>Nat would become the first African American to host a national primetime television show. </a:t>
            </a:r>
          </a:p>
        </p:txBody>
      </p:sp>
    </p:spTree>
    <p:extLst>
      <p:ext uri="{BB962C8B-B14F-4D97-AF65-F5344CB8AC3E}">
        <p14:creationId xmlns:p14="http://schemas.microsoft.com/office/powerpoint/2010/main" val="116908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34A55-6186-7140-9E16-A7A3D69E3794}"/>
              </a:ext>
            </a:extLst>
          </p:cNvPr>
          <p:cNvSpPr>
            <a:spLocks noGrp="1"/>
          </p:cNvSpPr>
          <p:nvPr>
            <p:ph type="title"/>
          </p:nvPr>
        </p:nvSpPr>
        <p:spPr/>
        <p:txBody>
          <a:bodyPr>
            <a:normAutofit/>
          </a:bodyPr>
          <a:lstStyle/>
          <a:p>
            <a:r>
              <a:rPr lang="en-US" sz="4000" dirty="0"/>
              <a:t>Nat would experience:</a:t>
            </a:r>
          </a:p>
        </p:txBody>
      </p:sp>
      <p:sp>
        <p:nvSpPr>
          <p:cNvPr id="3" name="Content Placeholder 2">
            <a:extLst>
              <a:ext uri="{FF2B5EF4-FFF2-40B4-BE49-F238E27FC236}">
                <a16:creationId xmlns:a16="http://schemas.microsoft.com/office/drawing/2014/main" id="{5D022ABB-BA9A-8B45-A103-E0A526D92568}"/>
              </a:ext>
            </a:extLst>
          </p:cNvPr>
          <p:cNvSpPr>
            <a:spLocks noGrp="1"/>
          </p:cNvSpPr>
          <p:nvPr>
            <p:ph idx="1"/>
          </p:nvPr>
        </p:nvSpPr>
        <p:spPr/>
        <p:txBody>
          <a:bodyPr>
            <a:normAutofit/>
          </a:bodyPr>
          <a:lstStyle/>
          <a:p>
            <a:r>
              <a:rPr lang="en-US" sz="2400" dirty="0"/>
              <a:t>Having to travel, Nat would often perform in the segregated south to hostile crowds, one of which in Alabama would become hostile and Nat would be assaulted.</a:t>
            </a:r>
          </a:p>
          <a:p>
            <a:endParaRPr lang="en-US" sz="2400" dirty="0"/>
          </a:p>
          <a:p>
            <a:r>
              <a:rPr lang="en-US" sz="2400" dirty="0"/>
              <a:t>Although Nat’s show was performing well, national sponsors did not choose to fund Nat’s show past the first year. Leading to its canceling.</a:t>
            </a:r>
          </a:p>
        </p:txBody>
      </p:sp>
    </p:spTree>
    <p:extLst>
      <p:ext uri="{BB962C8B-B14F-4D97-AF65-F5344CB8AC3E}">
        <p14:creationId xmlns:p14="http://schemas.microsoft.com/office/powerpoint/2010/main" val="4121416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7A291-926C-B14B-99BC-7AF748A3FA46}"/>
              </a:ext>
            </a:extLst>
          </p:cNvPr>
          <p:cNvSpPr>
            <a:spLocks noGrp="1"/>
          </p:cNvSpPr>
          <p:nvPr>
            <p:ph type="title"/>
          </p:nvPr>
        </p:nvSpPr>
        <p:spPr/>
        <p:txBody>
          <a:bodyPr/>
          <a:lstStyle/>
          <a:p>
            <a:r>
              <a:rPr lang="en-US" dirty="0"/>
              <a:t>Read this Article:</a:t>
            </a:r>
          </a:p>
        </p:txBody>
      </p:sp>
      <p:sp>
        <p:nvSpPr>
          <p:cNvPr id="3" name="Content Placeholder 2">
            <a:extLst>
              <a:ext uri="{FF2B5EF4-FFF2-40B4-BE49-F238E27FC236}">
                <a16:creationId xmlns:a16="http://schemas.microsoft.com/office/drawing/2014/main" id="{A07AE959-7701-0F45-ADA0-E662CBEA4976}"/>
              </a:ext>
            </a:extLst>
          </p:cNvPr>
          <p:cNvSpPr>
            <a:spLocks noGrp="1"/>
          </p:cNvSpPr>
          <p:nvPr>
            <p:ph idx="1"/>
          </p:nvPr>
        </p:nvSpPr>
        <p:spPr/>
        <p:txBody>
          <a:bodyPr/>
          <a:lstStyle/>
          <a:p>
            <a:r>
              <a:rPr lang="en-US" dirty="0">
                <a:hlinkClick r:id="rId2"/>
              </a:rPr>
              <a:t>https://www.picturingblackhistory.org/major-players</a:t>
            </a:r>
            <a:endParaRPr lang="en-US" dirty="0"/>
          </a:p>
          <a:p>
            <a:pPr marL="0" indent="0">
              <a:buNone/>
            </a:pPr>
            <a:endParaRPr lang="en-US" dirty="0"/>
          </a:p>
        </p:txBody>
      </p:sp>
    </p:spTree>
    <p:extLst>
      <p:ext uri="{BB962C8B-B14F-4D97-AF65-F5344CB8AC3E}">
        <p14:creationId xmlns:p14="http://schemas.microsoft.com/office/powerpoint/2010/main" val="3119317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3EC72-9234-2F4C-BCD1-4D3DEDA6F27D}"/>
              </a:ext>
            </a:extLst>
          </p:cNvPr>
          <p:cNvSpPr>
            <a:spLocks noGrp="1"/>
          </p:cNvSpPr>
          <p:nvPr>
            <p:ph type="title"/>
          </p:nvPr>
        </p:nvSpPr>
        <p:spPr/>
        <p:txBody>
          <a:bodyPr>
            <a:normAutofit/>
          </a:bodyPr>
          <a:lstStyle/>
          <a:p>
            <a:r>
              <a:rPr lang="en-US" sz="4800" dirty="0"/>
              <a:t>Stations:</a:t>
            </a:r>
          </a:p>
        </p:txBody>
      </p:sp>
      <p:sp>
        <p:nvSpPr>
          <p:cNvPr id="3" name="Content Placeholder 2">
            <a:extLst>
              <a:ext uri="{FF2B5EF4-FFF2-40B4-BE49-F238E27FC236}">
                <a16:creationId xmlns:a16="http://schemas.microsoft.com/office/drawing/2014/main" id="{7882EAB3-9315-4A44-BAC6-8EF9871095DA}"/>
              </a:ext>
            </a:extLst>
          </p:cNvPr>
          <p:cNvSpPr>
            <a:spLocks noGrp="1"/>
          </p:cNvSpPr>
          <p:nvPr>
            <p:ph idx="1"/>
          </p:nvPr>
        </p:nvSpPr>
        <p:spPr/>
        <p:txBody>
          <a:bodyPr/>
          <a:lstStyle/>
          <a:p>
            <a:r>
              <a:rPr lang="en-US" dirty="0"/>
              <a:t>In your groups, take your question Packets and move to a station. Answer the questions of that portion of your packet. </a:t>
            </a:r>
            <a:r>
              <a:rPr lang="en-US" b="1" u="sng" dirty="0"/>
              <a:t>I will rotate you </a:t>
            </a:r>
            <a:r>
              <a:rPr lang="en-US" dirty="0"/>
              <a:t>as groups complete their station.</a:t>
            </a:r>
          </a:p>
          <a:p>
            <a:endParaRPr lang="en-US" dirty="0"/>
          </a:p>
          <a:p>
            <a:r>
              <a:rPr lang="en-US" dirty="0"/>
              <a:t>Everyone should be able to work on something at this station. You do not need to all work on the same question.</a:t>
            </a:r>
          </a:p>
          <a:p>
            <a:endParaRPr lang="en-US" dirty="0"/>
          </a:p>
          <a:p>
            <a:r>
              <a:rPr lang="en-US" dirty="0"/>
              <a:t>Collaborate, contribute, create! </a:t>
            </a:r>
          </a:p>
        </p:txBody>
      </p:sp>
    </p:spTree>
    <p:extLst>
      <p:ext uri="{BB962C8B-B14F-4D97-AF65-F5344CB8AC3E}">
        <p14:creationId xmlns:p14="http://schemas.microsoft.com/office/powerpoint/2010/main" val="256409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ACD94-4F58-884F-88F8-1083D6957C8F}"/>
              </a:ext>
            </a:extLst>
          </p:cNvPr>
          <p:cNvSpPr>
            <a:spLocks noGrp="1"/>
          </p:cNvSpPr>
          <p:nvPr>
            <p:ph type="title"/>
          </p:nvPr>
        </p:nvSpPr>
        <p:spPr/>
        <p:txBody>
          <a:bodyPr/>
          <a:lstStyle/>
          <a:p>
            <a:r>
              <a:rPr lang="en-US"/>
              <a:t>Let’s Discuss: </a:t>
            </a:r>
            <a:endParaRPr lang="en-US" dirty="0"/>
          </a:p>
        </p:txBody>
      </p:sp>
      <p:sp>
        <p:nvSpPr>
          <p:cNvPr id="3" name="Content Placeholder 2">
            <a:extLst>
              <a:ext uri="{FF2B5EF4-FFF2-40B4-BE49-F238E27FC236}">
                <a16:creationId xmlns:a16="http://schemas.microsoft.com/office/drawing/2014/main" id="{09FB67F9-C7C2-0041-A0F2-A18DA50A3E89}"/>
              </a:ext>
            </a:extLst>
          </p:cNvPr>
          <p:cNvSpPr>
            <a:spLocks noGrp="1"/>
          </p:cNvSpPr>
          <p:nvPr>
            <p:ph idx="1"/>
          </p:nvPr>
        </p:nvSpPr>
        <p:spPr/>
        <p:txBody>
          <a:bodyPr/>
          <a:lstStyle/>
          <a:p>
            <a:r>
              <a:rPr lang="en-US" dirty="0"/>
              <a:t>You should now understand the challenges and perseverance of the Major Players.</a:t>
            </a:r>
          </a:p>
          <a:p>
            <a:endParaRPr lang="en-US" dirty="0"/>
          </a:p>
          <a:p>
            <a:r>
              <a:rPr lang="en-US" dirty="0"/>
              <a:t>What is resistance to you? </a:t>
            </a:r>
          </a:p>
          <a:p>
            <a:r>
              <a:rPr lang="en-US" dirty="0"/>
              <a:t>How does one resist while simultaneously being oppressed?</a:t>
            </a:r>
          </a:p>
          <a:p>
            <a:r>
              <a:rPr lang="en-US" dirty="0"/>
              <a:t>How would you argue that the Major Players weren’t appreciated in their times?</a:t>
            </a:r>
          </a:p>
        </p:txBody>
      </p:sp>
    </p:spTree>
    <p:extLst>
      <p:ext uri="{BB962C8B-B14F-4D97-AF65-F5344CB8AC3E}">
        <p14:creationId xmlns:p14="http://schemas.microsoft.com/office/powerpoint/2010/main" val="105463499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266</TotalTime>
  <Words>438</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Gill Sans MT</vt:lpstr>
      <vt:lpstr>Gallery</vt:lpstr>
      <vt:lpstr>Stations Day!</vt:lpstr>
      <vt:lpstr>Major Players</vt:lpstr>
      <vt:lpstr>Minnie</vt:lpstr>
      <vt:lpstr>Minnie would experience:</vt:lpstr>
      <vt:lpstr>Nat ”King” Cole </vt:lpstr>
      <vt:lpstr>Nat would experience:</vt:lpstr>
      <vt:lpstr>Read this Article:</vt:lpstr>
      <vt:lpstr>Stations:</vt:lpstr>
      <vt:lpstr>Let’s Discuss: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Stations Day!</dc:title>
  <dc:creator>Rosenbeck, Ryan</dc:creator>
  <cp:lastModifiedBy>Johnson, Damarius D.</cp:lastModifiedBy>
  <cp:revision>6</cp:revision>
  <dcterms:created xsi:type="dcterms:W3CDTF">2022-03-16T21:51:20Z</dcterms:created>
  <dcterms:modified xsi:type="dcterms:W3CDTF">2022-03-30T12:30:08Z</dcterms:modified>
</cp:coreProperties>
</file>