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58" r:id="rId5"/>
    <p:sldId id="261" r:id="rId6"/>
    <p:sldId id="259"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F11761-682A-CBC4-E816-EC5045305194}" name="Johnson, Damarius D." initials="JDD" userId="Johnson, Damarius D."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121" d="100"/>
          <a:sy n="121" d="100"/>
        </p:scale>
        <p:origin x="176"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gustine, Tami" userId="3f3a0af1-aa00-40d1-a8b4-f78af466ab46" providerId="ADAL" clId="{0285BCE9-6F8D-9941-87C3-D1AC65358B0A}"/>
    <pc:docChg chg="">
      <pc:chgData name="Augustine, Tami" userId="3f3a0af1-aa00-40d1-a8b4-f78af466ab46" providerId="ADAL" clId="{0285BCE9-6F8D-9941-87C3-D1AC65358B0A}" dt="2022-04-27T19:33:00.650" v="0"/>
      <pc:docMkLst>
        <pc:docMk/>
      </pc:docMkLst>
      <pc:sldChg chg="delCm">
        <pc:chgData name="Augustine, Tami" userId="3f3a0af1-aa00-40d1-a8b4-f78af466ab46" providerId="ADAL" clId="{0285BCE9-6F8D-9941-87C3-D1AC65358B0A}" dt="2022-04-27T19:33:00.650" v="0"/>
        <pc:sldMkLst>
          <pc:docMk/>
          <pc:sldMk cId="3386541635" sldId="25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E7D9C6-3E06-4DFE-A8B0-37FD5B9A8F5F}"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BEC84767-537E-4CF5-B2EC-3B2C8C55DDC6}">
      <dgm:prSet/>
      <dgm:spPr/>
      <dgm:t>
        <a:bodyPr/>
        <a:lstStyle/>
        <a:p>
          <a:r>
            <a:rPr lang="en-US" baseline="0"/>
            <a:t>Opener</a:t>
          </a:r>
          <a:endParaRPr lang="en-US"/>
        </a:p>
      </dgm:t>
    </dgm:pt>
    <dgm:pt modelId="{F3D4F0A2-7785-4555-A8A5-9519A9478B01}" type="parTrans" cxnId="{2BFB9FD7-A30F-469B-A13F-3FB18013F094}">
      <dgm:prSet/>
      <dgm:spPr/>
      <dgm:t>
        <a:bodyPr/>
        <a:lstStyle/>
        <a:p>
          <a:endParaRPr lang="en-US"/>
        </a:p>
      </dgm:t>
    </dgm:pt>
    <dgm:pt modelId="{9F624528-258B-43CC-97B7-D1CFD9E6F1A4}" type="sibTrans" cxnId="{2BFB9FD7-A30F-469B-A13F-3FB18013F094}">
      <dgm:prSet/>
      <dgm:spPr/>
      <dgm:t>
        <a:bodyPr/>
        <a:lstStyle/>
        <a:p>
          <a:endParaRPr lang="en-US"/>
        </a:p>
      </dgm:t>
    </dgm:pt>
    <dgm:pt modelId="{F6415A5E-89DE-426C-B021-8C5C647C5A67}">
      <dgm:prSet/>
      <dgm:spPr/>
      <dgm:t>
        <a:bodyPr/>
        <a:lstStyle/>
        <a:p>
          <a:r>
            <a:rPr lang="en-US" baseline="0"/>
            <a:t>Introduce CQ</a:t>
          </a:r>
          <a:endParaRPr lang="en-US"/>
        </a:p>
      </dgm:t>
    </dgm:pt>
    <dgm:pt modelId="{058CB24D-89BE-4185-8ADF-96174A52FE6C}" type="parTrans" cxnId="{0E118627-B66A-4AE1-AB45-B68C8C760279}">
      <dgm:prSet/>
      <dgm:spPr/>
      <dgm:t>
        <a:bodyPr/>
        <a:lstStyle/>
        <a:p>
          <a:endParaRPr lang="en-US"/>
        </a:p>
      </dgm:t>
    </dgm:pt>
    <dgm:pt modelId="{0A2B3825-C442-45D7-B98E-7ABC7D1BC537}" type="sibTrans" cxnId="{0E118627-B66A-4AE1-AB45-B68C8C760279}">
      <dgm:prSet/>
      <dgm:spPr/>
      <dgm:t>
        <a:bodyPr/>
        <a:lstStyle/>
        <a:p>
          <a:endParaRPr lang="en-US"/>
        </a:p>
      </dgm:t>
    </dgm:pt>
    <dgm:pt modelId="{03BA4697-3915-4ADC-9F87-3DB5FC6CA45B}">
      <dgm:prSet/>
      <dgm:spPr/>
      <dgm:t>
        <a:bodyPr/>
        <a:lstStyle/>
        <a:p>
          <a:r>
            <a:rPr lang="en-US" baseline="0"/>
            <a:t>Stations Activity</a:t>
          </a:r>
          <a:endParaRPr lang="en-US"/>
        </a:p>
      </dgm:t>
    </dgm:pt>
    <dgm:pt modelId="{0F61CB98-1EC1-40E5-9859-C1EDF34F63E4}" type="parTrans" cxnId="{E9522D7B-EDAD-4B1F-A598-3C37F4AEE1CA}">
      <dgm:prSet/>
      <dgm:spPr/>
      <dgm:t>
        <a:bodyPr/>
        <a:lstStyle/>
        <a:p>
          <a:endParaRPr lang="en-US"/>
        </a:p>
      </dgm:t>
    </dgm:pt>
    <dgm:pt modelId="{64B1309A-B4D9-4D2F-BDD2-4331A37DA871}" type="sibTrans" cxnId="{E9522D7B-EDAD-4B1F-A598-3C37F4AEE1CA}">
      <dgm:prSet/>
      <dgm:spPr/>
      <dgm:t>
        <a:bodyPr/>
        <a:lstStyle/>
        <a:p>
          <a:endParaRPr lang="en-US"/>
        </a:p>
      </dgm:t>
    </dgm:pt>
    <dgm:pt modelId="{5A6963A2-E102-401A-8C77-24EE09EDD488}">
      <dgm:prSet/>
      <dgm:spPr/>
      <dgm:t>
        <a:bodyPr/>
        <a:lstStyle/>
        <a:p>
          <a:r>
            <a:rPr lang="en-US" baseline="0"/>
            <a:t>Wrap Up Discussion </a:t>
          </a:r>
          <a:endParaRPr lang="en-US"/>
        </a:p>
      </dgm:t>
    </dgm:pt>
    <dgm:pt modelId="{9AFDDBA9-7213-458A-9682-5941CD8B57D3}" type="parTrans" cxnId="{FDF40C67-0282-4006-9882-F74CF7512234}">
      <dgm:prSet/>
      <dgm:spPr/>
      <dgm:t>
        <a:bodyPr/>
        <a:lstStyle/>
        <a:p>
          <a:endParaRPr lang="en-US"/>
        </a:p>
      </dgm:t>
    </dgm:pt>
    <dgm:pt modelId="{C2F7CBB2-6B95-4CB3-B0C8-0B9D996D26D1}" type="sibTrans" cxnId="{FDF40C67-0282-4006-9882-F74CF7512234}">
      <dgm:prSet/>
      <dgm:spPr/>
      <dgm:t>
        <a:bodyPr/>
        <a:lstStyle/>
        <a:p>
          <a:endParaRPr lang="en-US"/>
        </a:p>
      </dgm:t>
    </dgm:pt>
    <dgm:pt modelId="{AE38F0BC-5189-422D-B52E-B144C84FFDF7}">
      <dgm:prSet/>
      <dgm:spPr/>
      <dgm:t>
        <a:bodyPr/>
        <a:lstStyle/>
        <a:p>
          <a:r>
            <a:rPr lang="en-US" baseline="0"/>
            <a:t>Exit Ticket</a:t>
          </a:r>
          <a:endParaRPr lang="en-US"/>
        </a:p>
      </dgm:t>
    </dgm:pt>
    <dgm:pt modelId="{F37C24A0-44B9-4351-9DD7-060A181E7714}" type="parTrans" cxnId="{459E332B-9896-446C-9A82-38EB8D2A1397}">
      <dgm:prSet/>
      <dgm:spPr/>
      <dgm:t>
        <a:bodyPr/>
        <a:lstStyle/>
        <a:p>
          <a:endParaRPr lang="en-US"/>
        </a:p>
      </dgm:t>
    </dgm:pt>
    <dgm:pt modelId="{D07E9D28-A411-4C99-BB04-D70C19C5A902}" type="sibTrans" cxnId="{459E332B-9896-446C-9A82-38EB8D2A1397}">
      <dgm:prSet/>
      <dgm:spPr/>
      <dgm:t>
        <a:bodyPr/>
        <a:lstStyle/>
        <a:p>
          <a:endParaRPr lang="en-US"/>
        </a:p>
      </dgm:t>
    </dgm:pt>
    <dgm:pt modelId="{7362727B-E5AF-4386-B3F3-CFFB306BBEE4}" type="pres">
      <dgm:prSet presAssocID="{CFE7D9C6-3E06-4DFE-A8B0-37FD5B9A8F5F}" presName="outerComposite" presStyleCnt="0">
        <dgm:presLayoutVars>
          <dgm:chMax val="5"/>
          <dgm:dir/>
          <dgm:resizeHandles val="exact"/>
        </dgm:presLayoutVars>
      </dgm:prSet>
      <dgm:spPr/>
    </dgm:pt>
    <dgm:pt modelId="{FEE7EA40-0760-45A2-AA9B-6FEBFCA01478}" type="pres">
      <dgm:prSet presAssocID="{CFE7D9C6-3E06-4DFE-A8B0-37FD5B9A8F5F}" presName="dummyMaxCanvas" presStyleCnt="0">
        <dgm:presLayoutVars/>
      </dgm:prSet>
      <dgm:spPr/>
    </dgm:pt>
    <dgm:pt modelId="{58F6F6A6-B22E-47DC-AA35-2FC9A02658E5}" type="pres">
      <dgm:prSet presAssocID="{CFE7D9C6-3E06-4DFE-A8B0-37FD5B9A8F5F}" presName="FiveNodes_1" presStyleLbl="node1" presStyleIdx="0" presStyleCnt="5">
        <dgm:presLayoutVars>
          <dgm:bulletEnabled val="1"/>
        </dgm:presLayoutVars>
      </dgm:prSet>
      <dgm:spPr/>
    </dgm:pt>
    <dgm:pt modelId="{10E5F6A8-DE39-4B6D-B937-94C9BAC7C55B}" type="pres">
      <dgm:prSet presAssocID="{CFE7D9C6-3E06-4DFE-A8B0-37FD5B9A8F5F}" presName="FiveNodes_2" presStyleLbl="node1" presStyleIdx="1" presStyleCnt="5">
        <dgm:presLayoutVars>
          <dgm:bulletEnabled val="1"/>
        </dgm:presLayoutVars>
      </dgm:prSet>
      <dgm:spPr/>
    </dgm:pt>
    <dgm:pt modelId="{9E4D5548-8CF1-4EFA-9D16-A8C1CE1BA750}" type="pres">
      <dgm:prSet presAssocID="{CFE7D9C6-3E06-4DFE-A8B0-37FD5B9A8F5F}" presName="FiveNodes_3" presStyleLbl="node1" presStyleIdx="2" presStyleCnt="5">
        <dgm:presLayoutVars>
          <dgm:bulletEnabled val="1"/>
        </dgm:presLayoutVars>
      </dgm:prSet>
      <dgm:spPr/>
    </dgm:pt>
    <dgm:pt modelId="{A674A7DC-CF45-43A1-81F6-44AC4478F0C8}" type="pres">
      <dgm:prSet presAssocID="{CFE7D9C6-3E06-4DFE-A8B0-37FD5B9A8F5F}" presName="FiveNodes_4" presStyleLbl="node1" presStyleIdx="3" presStyleCnt="5">
        <dgm:presLayoutVars>
          <dgm:bulletEnabled val="1"/>
        </dgm:presLayoutVars>
      </dgm:prSet>
      <dgm:spPr/>
    </dgm:pt>
    <dgm:pt modelId="{B8A7C655-5C9B-4029-80F4-4E6F9189996A}" type="pres">
      <dgm:prSet presAssocID="{CFE7D9C6-3E06-4DFE-A8B0-37FD5B9A8F5F}" presName="FiveNodes_5" presStyleLbl="node1" presStyleIdx="4" presStyleCnt="5">
        <dgm:presLayoutVars>
          <dgm:bulletEnabled val="1"/>
        </dgm:presLayoutVars>
      </dgm:prSet>
      <dgm:spPr/>
    </dgm:pt>
    <dgm:pt modelId="{99AC0449-7C6D-42A6-A690-C6AFC5B1EC62}" type="pres">
      <dgm:prSet presAssocID="{CFE7D9C6-3E06-4DFE-A8B0-37FD5B9A8F5F}" presName="FiveConn_1-2" presStyleLbl="fgAccFollowNode1" presStyleIdx="0" presStyleCnt="4">
        <dgm:presLayoutVars>
          <dgm:bulletEnabled val="1"/>
        </dgm:presLayoutVars>
      </dgm:prSet>
      <dgm:spPr/>
    </dgm:pt>
    <dgm:pt modelId="{3324BA4F-47A4-4B7E-9B67-FB27D9EDB5DD}" type="pres">
      <dgm:prSet presAssocID="{CFE7D9C6-3E06-4DFE-A8B0-37FD5B9A8F5F}" presName="FiveConn_2-3" presStyleLbl="fgAccFollowNode1" presStyleIdx="1" presStyleCnt="4">
        <dgm:presLayoutVars>
          <dgm:bulletEnabled val="1"/>
        </dgm:presLayoutVars>
      </dgm:prSet>
      <dgm:spPr/>
    </dgm:pt>
    <dgm:pt modelId="{9D770078-72CA-4309-8723-CD91F2F75FCA}" type="pres">
      <dgm:prSet presAssocID="{CFE7D9C6-3E06-4DFE-A8B0-37FD5B9A8F5F}" presName="FiveConn_3-4" presStyleLbl="fgAccFollowNode1" presStyleIdx="2" presStyleCnt="4">
        <dgm:presLayoutVars>
          <dgm:bulletEnabled val="1"/>
        </dgm:presLayoutVars>
      </dgm:prSet>
      <dgm:spPr/>
    </dgm:pt>
    <dgm:pt modelId="{33FDF707-ABD6-44BA-8FF3-7F239E24952B}" type="pres">
      <dgm:prSet presAssocID="{CFE7D9C6-3E06-4DFE-A8B0-37FD5B9A8F5F}" presName="FiveConn_4-5" presStyleLbl="fgAccFollowNode1" presStyleIdx="3" presStyleCnt="4">
        <dgm:presLayoutVars>
          <dgm:bulletEnabled val="1"/>
        </dgm:presLayoutVars>
      </dgm:prSet>
      <dgm:spPr/>
    </dgm:pt>
    <dgm:pt modelId="{DF770BA0-21BF-4074-AD5C-39C07A9EB3E7}" type="pres">
      <dgm:prSet presAssocID="{CFE7D9C6-3E06-4DFE-A8B0-37FD5B9A8F5F}" presName="FiveNodes_1_text" presStyleLbl="node1" presStyleIdx="4" presStyleCnt="5">
        <dgm:presLayoutVars>
          <dgm:bulletEnabled val="1"/>
        </dgm:presLayoutVars>
      </dgm:prSet>
      <dgm:spPr/>
    </dgm:pt>
    <dgm:pt modelId="{6F5484F1-1AE7-4419-9AA7-50E1DFA4D90F}" type="pres">
      <dgm:prSet presAssocID="{CFE7D9C6-3E06-4DFE-A8B0-37FD5B9A8F5F}" presName="FiveNodes_2_text" presStyleLbl="node1" presStyleIdx="4" presStyleCnt="5">
        <dgm:presLayoutVars>
          <dgm:bulletEnabled val="1"/>
        </dgm:presLayoutVars>
      </dgm:prSet>
      <dgm:spPr/>
    </dgm:pt>
    <dgm:pt modelId="{5FC2DC61-C170-418C-99A5-467E71D0FDE4}" type="pres">
      <dgm:prSet presAssocID="{CFE7D9C6-3E06-4DFE-A8B0-37FD5B9A8F5F}" presName="FiveNodes_3_text" presStyleLbl="node1" presStyleIdx="4" presStyleCnt="5">
        <dgm:presLayoutVars>
          <dgm:bulletEnabled val="1"/>
        </dgm:presLayoutVars>
      </dgm:prSet>
      <dgm:spPr/>
    </dgm:pt>
    <dgm:pt modelId="{18FAE11C-A9EA-45B5-B1D4-678D25E23425}" type="pres">
      <dgm:prSet presAssocID="{CFE7D9C6-3E06-4DFE-A8B0-37FD5B9A8F5F}" presName="FiveNodes_4_text" presStyleLbl="node1" presStyleIdx="4" presStyleCnt="5">
        <dgm:presLayoutVars>
          <dgm:bulletEnabled val="1"/>
        </dgm:presLayoutVars>
      </dgm:prSet>
      <dgm:spPr/>
    </dgm:pt>
    <dgm:pt modelId="{00645A53-EB9B-42AE-9612-4D67CC3A12A9}" type="pres">
      <dgm:prSet presAssocID="{CFE7D9C6-3E06-4DFE-A8B0-37FD5B9A8F5F}" presName="FiveNodes_5_text" presStyleLbl="node1" presStyleIdx="4" presStyleCnt="5">
        <dgm:presLayoutVars>
          <dgm:bulletEnabled val="1"/>
        </dgm:presLayoutVars>
      </dgm:prSet>
      <dgm:spPr/>
    </dgm:pt>
  </dgm:ptLst>
  <dgm:cxnLst>
    <dgm:cxn modelId="{F4142207-CC39-4048-8ECF-3750D6EBC7C1}" type="presOf" srcId="{9F624528-258B-43CC-97B7-D1CFD9E6F1A4}" destId="{99AC0449-7C6D-42A6-A690-C6AFC5B1EC62}" srcOrd="0" destOrd="0" presId="urn:microsoft.com/office/officeart/2005/8/layout/vProcess5"/>
    <dgm:cxn modelId="{817CB125-0183-4186-B5C2-33E8BFC8BC3A}" type="presOf" srcId="{C2F7CBB2-6B95-4CB3-B0C8-0B9D996D26D1}" destId="{33FDF707-ABD6-44BA-8FF3-7F239E24952B}" srcOrd="0" destOrd="0" presId="urn:microsoft.com/office/officeart/2005/8/layout/vProcess5"/>
    <dgm:cxn modelId="{0561D325-1424-4B5C-990F-DB21A972267C}" type="presOf" srcId="{5A6963A2-E102-401A-8C77-24EE09EDD488}" destId="{A674A7DC-CF45-43A1-81F6-44AC4478F0C8}" srcOrd="0" destOrd="0" presId="urn:microsoft.com/office/officeart/2005/8/layout/vProcess5"/>
    <dgm:cxn modelId="{0E118627-B66A-4AE1-AB45-B68C8C760279}" srcId="{CFE7D9C6-3E06-4DFE-A8B0-37FD5B9A8F5F}" destId="{F6415A5E-89DE-426C-B021-8C5C647C5A67}" srcOrd="1" destOrd="0" parTransId="{058CB24D-89BE-4185-8ADF-96174A52FE6C}" sibTransId="{0A2B3825-C442-45D7-B98E-7ABC7D1BC537}"/>
    <dgm:cxn modelId="{459E332B-9896-446C-9A82-38EB8D2A1397}" srcId="{CFE7D9C6-3E06-4DFE-A8B0-37FD5B9A8F5F}" destId="{AE38F0BC-5189-422D-B52E-B144C84FFDF7}" srcOrd="4" destOrd="0" parTransId="{F37C24A0-44B9-4351-9DD7-060A181E7714}" sibTransId="{D07E9D28-A411-4C99-BB04-D70C19C5A902}"/>
    <dgm:cxn modelId="{9400F139-4B82-4606-A1D1-BD80EAA75294}" type="presOf" srcId="{BEC84767-537E-4CF5-B2EC-3B2C8C55DDC6}" destId="{58F6F6A6-B22E-47DC-AA35-2FC9A02658E5}" srcOrd="0" destOrd="0" presId="urn:microsoft.com/office/officeart/2005/8/layout/vProcess5"/>
    <dgm:cxn modelId="{FDF40C67-0282-4006-9882-F74CF7512234}" srcId="{CFE7D9C6-3E06-4DFE-A8B0-37FD5B9A8F5F}" destId="{5A6963A2-E102-401A-8C77-24EE09EDD488}" srcOrd="3" destOrd="0" parTransId="{9AFDDBA9-7213-458A-9682-5941CD8B57D3}" sibTransId="{C2F7CBB2-6B95-4CB3-B0C8-0B9D996D26D1}"/>
    <dgm:cxn modelId="{E9522D7B-EDAD-4B1F-A598-3C37F4AEE1CA}" srcId="{CFE7D9C6-3E06-4DFE-A8B0-37FD5B9A8F5F}" destId="{03BA4697-3915-4ADC-9F87-3DB5FC6CA45B}" srcOrd="2" destOrd="0" parTransId="{0F61CB98-1EC1-40E5-9859-C1EDF34F63E4}" sibTransId="{64B1309A-B4D9-4D2F-BDD2-4331A37DA871}"/>
    <dgm:cxn modelId="{DF0A3381-1933-4C6F-8882-2C79A8477A8E}" type="presOf" srcId="{F6415A5E-89DE-426C-B021-8C5C647C5A67}" destId="{10E5F6A8-DE39-4B6D-B937-94C9BAC7C55B}" srcOrd="0" destOrd="0" presId="urn:microsoft.com/office/officeart/2005/8/layout/vProcess5"/>
    <dgm:cxn modelId="{F49634C1-813D-4C30-B565-CD315059A83E}" type="presOf" srcId="{CFE7D9C6-3E06-4DFE-A8B0-37FD5B9A8F5F}" destId="{7362727B-E5AF-4386-B3F3-CFFB306BBEE4}" srcOrd="0" destOrd="0" presId="urn:microsoft.com/office/officeart/2005/8/layout/vProcess5"/>
    <dgm:cxn modelId="{D8D7C3C1-2E54-44A1-8C75-95A8BBD9DCD6}" type="presOf" srcId="{64B1309A-B4D9-4D2F-BDD2-4331A37DA871}" destId="{9D770078-72CA-4309-8723-CD91F2F75FCA}" srcOrd="0" destOrd="0" presId="urn:microsoft.com/office/officeart/2005/8/layout/vProcess5"/>
    <dgm:cxn modelId="{8BB4FEC8-5A95-4DF9-8005-C90238D5C5FB}" type="presOf" srcId="{AE38F0BC-5189-422D-B52E-B144C84FFDF7}" destId="{00645A53-EB9B-42AE-9612-4D67CC3A12A9}" srcOrd="1" destOrd="0" presId="urn:microsoft.com/office/officeart/2005/8/layout/vProcess5"/>
    <dgm:cxn modelId="{741FA5CE-EB76-4CA4-AC89-3DAE317EDC2D}" type="presOf" srcId="{BEC84767-537E-4CF5-B2EC-3B2C8C55DDC6}" destId="{DF770BA0-21BF-4074-AD5C-39C07A9EB3E7}" srcOrd="1" destOrd="0" presId="urn:microsoft.com/office/officeart/2005/8/layout/vProcess5"/>
    <dgm:cxn modelId="{2BFB9FD7-A30F-469B-A13F-3FB18013F094}" srcId="{CFE7D9C6-3E06-4DFE-A8B0-37FD5B9A8F5F}" destId="{BEC84767-537E-4CF5-B2EC-3B2C8C55DDC6}" srcOrd="0" destOrd="0" parTransId="{F3D4F0A2-7785-4555-A8A5-9519A9478B01}" sibTransId="{9F624528-258B-43CC-97B7-D1CFD9E6F1A4}"/>
    <dgm:cxn modelId="{B62F84D9-F1E7-481D-8330-400D269BF8F7}" type="presOf" srcId="{5A6963A2-E102-401A-8C77-24EE09EDD488}" destId="{18FAE11C-A9EA-45B5-B1D4-678D25E23425}" srcOrd="1" destOrd="0" presId="urn:microsoft.com/office/officeart/2005/8/layout/vProcess5"/>
    <dgm:cxn modelId="{9C7579E9-06CB-4465-B778-59A5D968F4BE}" type="presOf" srcId="{0A2B3825-C442-45D7-B98E-7ABC7D1BC537}" destId="{3324BA4F-47A4-4B7E-9B67-FB27D9EDB5DD}" srcOrd="0" destOrd="0" presId="urn:microsoft.com/office/officeart/2005/8/layout/vProcess5"/>
    <dgm:cxn modelId="{799D25EE-5518-4E33-AB2C-3767E40F8344}" type="presOf" srcId="{F6415A5E-89DE-426C-B021-8C5C647C5A67}" destId="{6F5484F1-1AE7-4419-9AA7-50E1DFA4D90F}" srcOrd="1" destOrd="0" presId="urn:microsoft.com/office/officeart/2005/8/layout/vProcess5"/>
    <dgm:cxn modelId="{3D891DEF-4499-4257-8B86-4F76787179B7}" type="presOf" srcId="{03BA4697-3915-4ADC-9F87-3DB5FC6CA45B}" destId="{5FC2DC61-C170-418C-99A5-467E71D0FDE4}" srcOrd="1" destOrd="0" presId="urn:microsoft.com/office/officeart/2005/8/layout/vProcess5"/>
    <dgm:cxn modelId="{2BBC00F2-4AF6-49A0-B44F-5610A5CDD77A}" type="presOf" srcId="{AE38F0BC-5189-422D-B52E-B144C84FFDF7}" destId="{B8A7C655-5C9B-4029-80F4-4E6F9189996A}" srcOrd="0" destOrd="0" presId="urn:microsoft.com/office/officeart/2005/8/layout/vProcess5"/>
    <dgm:cxn modelId="{A48A26F4-7C0E-4437-9F40-8391ECCD0F19}" type="presOf" srcId="{03BA4697-3915-4ADC-9F87-3DB5FC6CA45B}" destId="{9E4D5548-8CF1-4EFA-9D16-A8C1CE1BA750}" srcOrd="0" destOrd="0" presId="urn:microsoft.com/office/officeart/2005/8/layout/vProcess5"/>
    <dgm:cxn modelId="{8F63AD48-D971-4948-9560-049F1765C4E0}" type="presParOf" srcId="{7362727B-E5AF-4386-B3F3-CFFB306BBEE4}" destId="{FEE7EA40-0760-45A2-AA9B-6FEBFCA01478}" srcOrd="0" destOrd="0" presId="urn:microsoft.com/office/officeart/2005/8/layout/vProcess5"/>
    <dgm:cxn modelId="{698063BF-8F4D-460D-AD7C-B5CA941AD283}" type="presParOf" srcId="{7362727B-E5AF-4386-B3F3-CFFB306BBEE4}" destId="{58F6F6A6-B22E-47DC-AA35-2FC9A02658E5}" srcOrd="1" destOrd="0" presId="urn:microsoft.com/office/officeart/2005/8/layout/vProcess5"/>
    <dgm:cxn modelId="{2EAB54ED-998B-4BB4-BBB9-1C16A649B2D3}" type="presParOf" srcId="{7362727B-E5AF-4386-B3F3-CFFB306BBEE4}" destId="{10E5F6A8-DE39-4B6D-B937-94C9BAC7C55B}" srcOrd="2" destOrd="0" presId="urn:microsoft.com/office/officeart/2005/8/layout/vProcess5"/>
    <dgm:cxn modelId="{00BD5D2D-F86E-4CAF-868D-CE211B827260}" type="presParOf" srcId="{7362727B-E5AF-4386-B3F3-CFFB306BBEE4}" destId="{9E4D5548-8CF1-4EFA-9D16-A8C1CE1BA750}" srcOrd="3" destOrd="0" presId="urn:microsoft.com/office/officeart/2005/8/layout/vProcess5"/>
    <dgm:cxn modelId="{205878AD-0735-4C2F-B974-FFE202C4F607}" type="presParOf" srcId="{7362727B-E5AF-4386-B3F3-CFFB306BBEE4}" destId="{A674A7DC-CF45-43A1-81F6-44AC4478F0C8}" srcOrd="4" destOrd="0" presId="urn:microsoft.com/office/officeart/2005/8/layout/vProcess5"/>
    <dgm:cxn modelId="{B84B99E6-A817-4C5B-8FA9-11796C91CD2D}" type="presParOf" srcId="{7362727B-E5AF-4386-B3F3-CFFB306BBEE4}" destId="{B8A7C655-5C9B-4029-80F4-4E6F9189996A}" srcOrd="5" destOrd="0" presId="urn:microsoft.com/office/officeart/2005/8/layout/vProcess5"/>
    <dgm:cxn modelId="{869DA2A2-8168-4FE2-9D20-83C8A29AF974}" type="presParOf" srcId="{7362727B-E5AF-4386-B3F3-CFFB306BBEE4}" destId="{99AC0449-7C6D-42A6-A690-C6AFC5B1EC62}" srcOrd="6" destOrd="0" presId="urn:microsoft.com/office/officeart/2005/8/layout/vProcess5"/>
    <dgm:cxn modelId="{48AEDAD1-194B-42D8-868F-ED04A476C018}" type="presParOf" srcId="{7362727B-E5AF-4386-B3F3-CFFB306BBEE4}" destId="{3324BA4F-47A4-4B7E-9B67-FB27D9EDB5DD}" srcOrd="7" destOrd="0" presId="urn:microsoft.com/office/officeart/2005/8/layout/vProcess5"/>
    <dgm:cxn modelId="{5E66EE0B-2C04-437D-8D50-F9C463080AB1}" type="presParOf" srcId="{7362727B-E5AF-4386-B3F3-CFFB306BBEE4}" destId="{9D770078-72CA-4309-8723-CD91F2F75FCA}" srcOrd="8" destOrd="0" presId="urn:microsoft.com/office/officeart/2005/8/layout/vProcess5"/>
    <dgm:cxn modelId="{907F0AB1-FAAC-478D-9152-EF986CCEC655}" type="presParOf" srcId="{7362727B-E5AF-4386-B3F3-CFFB306BBEE4}" destId="{33FDF707-ABD6-44BA-8FF3-7F239E24952B}" srcOrd="9" destOrd="0" presId="urn:microsoft.com/office/officeart/2005/8/layout/vProcess5"/>
    <dgm:cxn modelId="{3FE4D963-228C-4D76-8B8E-1B4CD3EEA63D}" type="presParOf" srcId="{7362727B-E5AF-4386-B3F3-CFFB306BBEE4}" destId="{DF770BA0-21BF-4074-AD5C-39C07A9EB3E7}" srcOrd="10" destOrd="0" presId="urn:microsoft.com/office/officeart/2005/8/layout/vProcess5"/>
    <dgm:cxn modelId="{DAFFE99F-196F-4425-A3CC-780658464BB0}" type="presParOf" srcId="{7362727B-E5AF-4386-B3F3-CFFB306BBEE4}" destId="{6F5484F1-1AE7-4419-9AA7-50E1DFA4D90F}" srcOrd="11" destOrd="0" presId="urn:microsoft.com/office/officeart/2005/8/layout/vProcess5"/>
    <dgm:cxn modelId="{D9489A35-53DA-403B-A6D7-955DAE4EAC4F}" type="presParOf" srcId="{7362727B-E5AF-4386-B3F3-CFFB306BBEE4}" destId="{5FC2DC61-C170-418C-99A5-467E71D0FDE4}" srcOrd="12" destOrd="0" presId="urn:microsoft.com/office/officeart/2005/8/layout/vProcess5"/>
    <dgm:cxn modelId="{3062B7B5-F98F-47E1-A445-2D103C817F3B}" type="presParOf" srcId="{7362727B-E5AF-4386-B3F3-CFFB306BBEE4}" destId="{18FAE11C-A9EA-45B5-B1D4-678D25E23425}" srcOrd="13" destOrd="0" presId="urn:microsoft.com/office/officeart/2005/8/layout/vProcess5"/>
    <dgm:cxn modelId="{5CFEE3C5-F8F8-4E72-8123-B5A8E63A3E85}" type="presParOf" srcId="{7362727B-E5AF-4386-B3F3-CFFB306BBEE4}" destId="{00645A53-EB9B-42AE-9612-4D67CC3A12A9}"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24DB5E-1C27-437D-9522-9117C26C1C3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1780869-0B39-4386-85A0-34F1F8B778C5}">
      <dgm:prSet/>
      <dgm:spPr/>
      <dgm:t>
        <a:bodyPr/>
        <a:lstStyle/>
        <a:p>
          <a:r>
            <a:rPr lang="en-US" b="1" dirty="0"/>
            <a:t>Station 1</a:t>
          </a:r>
          <a:r>
            <a:rPr lang="en-US" dirty="0"/>
            <a:t>: “If We Must Die” poem and picture of protesters from Picturing Black History website of man holding a poster that says “If we must die…we will die with weapons in our hands”</a:t>
          </a:r>
        </a:p>
      </dgm:t>
    </dgm:pt>
    <dgm:pt modelId="{284BFEB4-A570-4377-B0CE-D8F8C74CFD42}" type="parTrans" cxnId="{5469E718-AA52-4FB1-89AD-219809891E8C}">
      <dgm:prSet/>
      <dgm:spPr/>
      <dgm:t>
        <a:bodyPr/>
        <a:lstStyle/>
        <a:p>
          <a:endParaRPr lang="en-US"/>
        </a:p>
      </dgm:t>
    </dgm:pt>
    <dgm:pt modelId="{5121A6ED-4C86-4468-9F2E-F2C7A2047A30}" type="sibTrans" cxnId="{5469E718-AA52-4FB1-89AD-219809891E8C}">
      <dgm:prSet/>
      <dgm:spPr/>
      <dgm:t>
        <a:bodyPr/>
        <a:lstStyle/>
        <a:p>
          <a:endParaRPr lang="en-US"/>
        </a:p>
      </dgm:t>
    </dgm:pt>
    <dgm:pt modelId="{9F890944-FAB1-4EF0-8BB8-961F17A754BB}">
      <dgm:prSet/>
      <dgm:spPr/>
      <dgm:t>
        <a:bodyPr/>
        <a:lstStyle/>
        <a:p>
          <a:r>
            <a:rPr lang="en-US" b="1" dirty="0"/>
            <a:t>Station 2</a:t>
          </a:r>
          <a:r>
            <a:rPr lang="en-US" dirty="0"/>
            <a:t>: Newspaper article and picture from 1964 Harlem “race-riots” relating to Gilligan case</a:t>
          </a:r>
        </a:p>
      </dgm:t>
    </dgm:pt>
    <dgm:pt modelId="{35848AA6-A766-4E12-B71E-71844A4F0AEC}" type="parTrans" cxnId="{88927381-757B-4228-9FC1-765B27C27E4A}">
      <dgm:prSet/>
      <dgm:spPr/>
      <dgm:t>
        <a:bodyPr/>
        <a:lstStyle/>
        <a:p>
          <a:endParaRPr lang="en-US"/>
        </a:p>
      </dgm:t>
    </dgm:pt>
    <dgm:pt modelId="{CFBD7FE7-2D49-4797-9442-2F66BB7DEE38}" type="sibTrans" cxnId="{88927381-757B-4228-9FC1-765B27C27E4A}">
      <dgm:prSet/>
      <dgm:spPr/>
      <dgm:t>
        <a:bodyPr/>
        <a:lstStyle/>
        <a:p>
          <a:endParaRPr lang="en-US"/>
        </a:p>
      </dgm:t>
    </dgm:pt>
    <dgm:pt modelId="{70BAD6D4-7C8B-4E81-BD3A-B39A641B8DA4}">
      <dgm:prSet/>
      <dgm:spPr/>
      <dgm:t>
        <a:bodyPr/>
        <a:lstStyle/>
        <a:p>
          <a:r>
            <a:rPr lang="en-US" b="1" dirty="0"/>
            <a:t>Station 3</a:t>
          </a:r>
          <a:r>
            <a:rPr lang="en-US" dirty="0"/>
            <a:t>: Newspaper article and picture from 2020-present situations relating to the continuation of police brutality </a:t>
          </a:r>
        </a:p>
      </dgm:t>
    </dgm:pt>
    <dgm:pt modelId="{08A6C1CD-44C1-4573-B112-EF14B16F0677}" type="parTrans" cxnId="{8BCEEF77-557F-4559-A2EA-8734A35EDF50}">
      <dgm:prSet/>
      <dgm:spPr/>
      <dgm:t>
        <a:bodyPr/>
        <a:lstStyle/>
        <a:p>
          <a:endParaRPr lang="en-US"/>
        </a:p>
      </dgm:t>
    </dgm:pt>
    <dgm:pt modelId="{49D2A708-C477-4638-AB2E-4F2127BD0970}" type="sibTrans" cxnId="{8BCEEF77-557F-4559-A2EA-8734A35EDF50}">
      <dgm:prSet/>
      <dgm:spPr/>
      <dgm:t>
        <a:bodyPr/>
        <a:lstStyle/>
        <a:p>
          <a:endParaRPr lang="en-US"/>
        </a:p>
      </dgm:t>
    </dgm:pt>
    <dgm:pt modelId="{A0D91086-68F6-444F-AC12-949D78ABAF31}">
      <dgm:prSet/>
      <dgm:spPr/>
      <dgm:t>
        <a:bodyPr/>
        <a:lstStyle/>
        <a:p>
          <a:r>
            <a:rPr lang="en-US" b="1" dirty="0"/>
            <a:t>Station 4</a:t>
          </a:r>
          <a:r>
            <a:rPr lang="en-US" dirty="0"/>
            <a:t>: Artistic expressions in response to police brutality and civil rights</a:t>
          </a:r>
        </a:p>
      </dgm:t>
    </dgm:pt>
    <dgm:pt modelId="{A0E42C30-89BD-4379-8A83-2AE297D80E7D}" type="parTrans" cxnId="{7FF0B3DA-30BD-4381-9299-5D446473DD04}">
      <dgm:prSet/>
      <dgm:spPr/>
      <dgm:t>
        <a:bodyPr/>
        <a:lstStyle/>
        <a:p>
          <a:endParaRPr lang="en-US"/>
        </a:p>
      </dgm:t>
    </dgm:pt>
    <dgm:pt modelId="{A8FFA0F0-5576-494D-9681-E9040D354110}" type="sibTrans" cxnId="{7FF0B3DA-30BD-4381-9299-5D446473DD04}">
      <dgm:prSet/>
      <dgm:spPr/>
      <dgm:t>
        <a:bodyPr/>
        <a:lstStyle/>
        <a:p>
          <a:endParaRPr lang="en-US"/>
        </a:p>
      </dgm:t>
    </dgm:pt>
    <dgm:pt modelId="{F5E9633D-B541-4B68-8E50-A5576AC4EFF2}" type="pres">
      <dgm:prSet presAssocID="{F324DB5E-1C27-437D-9522-9117C26C1C32}" presName="vert0" presStyleCnt="0">
        <dgm:presLayoutVars>
          <dgm:dir/>
          <dgm:animOne val="branch"/>
          <dgm:animLvl val="lvl"/>
        </dgm:presLayoutVars>
      </dgm:prSet>
      <dgm:spPr/>
    </dgm:pt>
    <dgm:pt modelId="{29649002-1FED-4B1E-86CF-A7973874EE4C}" type="pres">
      <dgm:prSet presAssocID="{C1780869-0B39-4386-85A0-34F1F8B778C5}" presName="thickLine" presStyleLbl="alignNode1" presStyleIdx="0" presStyleCnt="4"/>
      <dgm:spPr/>
    </dgm:pt>
    <dgm:pt modelId="{A5DDA3C0-8270-4AD9-9F68-139B5A05A57A}" type="pres">
      <dgm:prSet presAssocID="{C1780869-0B39-4386-85A0-34F1F8B778C5}" presName="horz1" presStyleCnt="0"/>
      <dgm:spPr/>
    </dgm:pt>
    <dgm:pt modelId="{052CC03A-2B4E-41F0-A628-593A9CC1C177}" type="pres">
      <dgm:prSet presAssocID="{C1780869-0B39-4386-85A0-34F1F8B778C5}" presName="tx1" presStyleLbl="revTx" presStyleIdx="0" presStyleCnt="4"/>
      <dgm:spPr/>
    </dgm:pt>
    <dgm:pt modelId="{4B43C5DB-DC57-4FCC-A439-7746D9FED9EF}" type="pres">
      <dgm:prSet presAssocID="{C1780869-0B39-4386-85A0-34F1F8B778C5}" presName="vert1" presStyleCnt="0"/>
      <dgm:spPr/>
    </dgm:pt>
    <dgm:pt modelId="{7FB053D2-1828-4AD5-9A31-366553128FC4}" type="pres">
      <dgm:prSet presAssocID="{9F890944-FAB1-4EF0-8BB8-961F17A754BB}" presName="thickLine" presStyleLbl="alignNode1" presStyleIdx="1" presStyleCnt="4"/>
      <dgm:spPr/>
    </dgm:pt>
    <dgm:pt modelId="{DC6D8BFD-B143-4B53-877E-CAD9EAF870CA}" type="pres">
      <dgm:prSet presAssocID="{9F890944-FAB1-4EF0-8BB8-961F17A754BB}" presName="horz1" presStyleCnt="0"/>
      <dgm:spPr/>
    </dgm:pt>
    <dgm:pt modelId="{D0F68DB1-D933-46A1-BC7A-26050C3C0AA6}" type="pres">
      <dgm:prSet presAssocID="{9F890944-FAB1-4EF0-8BB8-961F17A754BB}" presName="tx1" presStyleLbl="revTx" presStyleIdx="1" presStyleCnt="4"/>
      <dgm:spPr/>
    </dgm:pt>
    <dgm:pt modelId="{B035C4E4-441B-4F17-9CB9-EEA73FD1AF06}" type="pres">
      <dgm:prSet presAssocID="{9F890944-FAB1-4EF0-8BB8-961F17A754BB}" presName="vert1" presStyleCnt="0"/>
      <dgm:spPr/>
    </dgm:pt>
    <dgm:pt modelId="{BCC73118-4F14-4DF3-A41C-9BCA5CE6A3E4}" type="pres">
      <dgm:prSet presAssocID="{70BAD6D4-7C8B-4E81-BD3A-B39A641B8DA4}" presName="thickLine" presStyleLbl="alignNode1" presStyleIdx="2" presStyleCnt="4"/>
      <dgm:spPr/>
    </dgm:pt>
    <dgm:pt modelId="{9B61FB84-F54A-4E33-812B-BDC8890FBD7B}" type="pres">
      <dgm:prSet presAssocID="{70BAD6D4-7C8B-4E81-BD3A-B39A641B8DA4}" presName="horz1" presStyleCnt="0"/>
      <dgm:spPr/>
    </dgm:pt>
    <dgm:pt modelId="{7E1915B0-7CBF-40A4-BCA3-6F06F9740A9D}" type="pres">
      <dgm:prSet presAssocID="{70BAD6D4-7C8B-4E81-BD3A-B39A641B8DA4}" presName="tx1" presStyleLbl="revTx" presStyleIdx="2" presStyleCnt="4"/>
      <dgm:spPr/>
    </dgm:pt>
    <dgm:pt modelId="{5E682D33-13E9-4F19-9CAF-DE2CE30EB0FB}" type="pres">
      <dgm:prSet presAssocID="{70BAD6D4-7C8B-4E81-BD3A-B39A641B8DA4}" presName="vert1" presStyleCnt="0"/>
      <dgm:spPr/>
    </dgm:pt>
    <dgm:pt modelId="{41C7192D-D6B9-4114-A707-651951C75052}" type="pres">
      <dgm:prSet presAssocID="{A0D91086-68F6-444F-AC12-949D78ABAF31}" presName="thickLine" presStyleLbl="alignNode1" presStyleIdx="3" presStyleCnt="4"/>
      <dgm:spPr/>
    </dgm:pt>
    <dgm:pt modelId="{243B37AA-8115-42B1-A80C-398939B635ED}" type="pres">
      <dgm:prSet presAssocID="{A0D91086-68F6-444F-AC12-949D78ABAF31}" presName="horz1" presStyleCnt="0"/>
      <dgm:spPr/>
    </dgm:pt>
    <dgm:pt modelId="{9AA1CEB3-65A2-4786-BE1F-3006EBEE21F9}" type="pres">
      <dgm:prSet presAssocID="{A0D91086-68F6-444F-AC12-949D78ABAF31}" presName="tx1" presStyleLbl="revTx" presStyleIdx="3" presStyleCnt="4"/>
      <dgm:spPr/>
    </dgm:pt>
    <dgm:pt modelId="{E87DF0BE-82E8-484E-A4E2-56579109D92E}" type="pres">
      <dgm:prSet presAssocID="{A0D91086-68F6-444F-AC12-949D78ABAF31}" presName="vert1" presStyleCnt="0"/>
      <dgm:spPr/>
    </dgm:pt>
  </dgm:ptLst>
  <dgm:cxnLst>
    <dgm:cxn modelId="{5469E718-AA52-4FB1-89AD-219809891E8C}" srcId="{F324DB5E-1C27-437D-9522-9117C26C1C32}" destId="{C1780869-0B39-4386-85A0-34F1F8B778C5}" srcOrd="0" destOrd="0" parTransId="{284BFEB4-A570-4377-B0CE-D8F8C74CFD42}" sibTransId="{5121A6ED-4C86-4468-9F2E-F2C7A2047A30}"/>
    <dgm:cxn modelId="{EB27A340-1D0B-45FC-AB55-0D088DDD6213}" type="presOf" srcId="{9F890944-FAB1-4EF0-8BB8-961F17A754BB}" destId="{D0F68DB1-D933-46A1-BC7A-26050C3C0AA6}" srcOrd="0" destOrd="0" presId="urn:microsoft.com/office/officeart/2008/layout/LinedList"/>
    <dgm:cxn modelId="{CF174560-7EE4-42F0-8327-7476273A599F}" type="presOf" srcId="{A0D91086-68F6-444F-AC12-949D78ABAF31}" destId="{9AA1CEB3-65A2-4786-BE1F-3006EBEE21F9}" srcOrd="0" destOrd="0" presId="urn:microsoft.com/office/officeart/2008/layout/LinedList"/>
    <dgm:cxn modelId="{8BCEEF77-557F-4559-A2EA-8734A35EDF50}" srcId="{F324DB5E-1C27-437D-9522-9117C26C1C32}" destId="{70BAD6D4-7C8B-4E81-BD3A-B39A641B8DA4}" srcOrd="2" destOrd="0" parTransId="{08A6C1CD-44C1-4573-B112-EF14B16F0677}" sibTransId="{49D2A708-C477-4638-AB2E-4F2127BD0970}"/>
    <dgm:cxn modelId="{88927381-757B-4228-9FC1-765B27C27E4A}" srcId="{F324DB5E-1C27-437D-9522-9117C26C1C32}" destId="{9F890944-FAB1-4EF0-8BB8-961F17A754BB}" srcOrd="1" destOrd="0" parTransId="{35848AA6-A766-4E12-B71E-71844A4F0AEC}" sibTransId="{CFBD7FE7-2D49-4797-9442-2F66BB7DEE38}"/>
    <dgm:cxn modelId="{546951D8-956F-4096-9B72-C2C7C06E22AE}" type="presOf" srcId="{F324DB5E-1C27-437D-9522-9117C26C1C32}" destId="{F5E9633D-B541-4B68-8E50-A5576AC4EFF2}" srcOrd="0" destOrd="0" presId="urn:microsoft.com/office/officeart/2008/layout/LinedList"/>
    <dgm:cxn modelId="{7FF0B3DA-30BD-4381-9299-5D446473DD04}" srcId="{F324DB5E-1C27-437D-9522-9117C26C1C32}" destId="{A0D91086-68F6-444F-AC12-949D78ABAF31}" srcOrd="3" destOrd="0" parTransId="{A0E42C30-89BD-4379-8A83-2AE297D80E7D}" sibTransId="{A8FFA0F0-5576-494D-9681-E9040D354110}"/>
    <dgm:cxn modelId="{62CCC7DD-DD82-4269-B75E-C9861F08AD69}" type="presOf" srcId="{C1780869-0B39-4386-85A0-34F1F8B778C5}" destId="{052CC03A-2B4E-41F0-A628-593A9CC1C177}" srcOrd="0" destOrd="0" presId="urn:microsoft.com/office/officeart/2008/layout/LinedList"/>
    <dgm:cxn modelId="{5F213AFB-3FBB-4787-A272-29E9BC832811}" type="presOf" srcId="{70BAD6D4-7C8B-4E81-BD3A-B39A641B8DA4}" destId="{7E1915B0-7CBF-40A4-BCA3-6F06F9740A9D}" srcOrd="0" destOrd="0" presId="urn:microsoft.com/office/officeart/2008/layout/LinedList"/>
    <dgm:cxn modelId="{3F58A1D1-BD12-4470-A05F-AF463A2F3E67}" type="presParOf" srcId="{F5E9633D-B541-4B68-8E50-A5576AC4EFF2}" destId="{29649002-1FED-4B1E-86CF-A7973874EE4C}" srcOrd="0" destOrd="0" presId="urn:microsoft.com/office/officeart/2008/layout/LinedList"/>
    <dgm:cxn modelId="{977A1453-8078-4BDA-BF6C-79778806767D}" type="presParOf" srcId="{F5E9633D-B541-4B68-8E50-A5576AC4EFF2}" destId="{A5DDA3C0-8270-4AD9-9F68-139B5A05A57A}" srcOrd="1" destOrd="0" presId="urn:microsoft.com/office/officeart/2008/layout/LinedList"/>
    <dgm:cxn modelId="{E021DDA0-8457-4493-9840-14EC2DBE716F}" type="presParOf" srcId="{A5DDA3C0-8270-4AD9-9F68-139B5A05A57A}" destId="{052CC03A-2B4E-41F0-A628-593A9CC1C177}" srcOrd="0" destOrd="0" presId="urn:microsoft.com/office/officeart/2008/layout/LinedList"/>
    <dgm:cxn modelId="{20EF233B-C9F0-4229-95BB-26B4993A3B0F}" type="presParOf" srcId="{A5DDA3C0-8270-4AD9-9F68-139B5A05A57A}" destId="{4B43C5DB-DC57-4FCC-A439-7746D9FED9EF}" srcOrd="1" destOrd="0" presId="urn:microsoft.com/office/officeart/2008/layout/LinedList"/>
    <dgm:cxn modelId="{E4321AA6-07A3-4CE2-819D-D113B6684DD7}" type="presParOf" srcId="{F5E9633D-B541-4B68-8E50-A5576AC4EFF2}" destId="{7FB053D2-1828-4AD5-9A31-366553128FC4}" srcOrd="2" destOrd="0" presId="urn:microsoft.com/office/officeart/2008/layout/LinedList"/>
    <dgm:cxn modelId="{DA52B456-2B17-45C2-A1B4-FC62627B2B5F}" type="presParOf" srcId="{F5E9633D-B541-4B68-8E50-A5576AC4EFF2}" destId="{DC6D8BFD-B143-4B53-877E-CAD9EAF870CA}" srcOrd="3" destOrd="0" presId="urn:microsoft.com/office/officeart/2008/layout/LinedList"/>
    <dgm:cxn modelId="{E0F11DCE-073B-4491-B067-062C171E0750}" type="presParOf" srcId="{DC6D8BFD-B143-4B53-877E-CAD9EAF870CA}" destId="{D0F68DB1-D933-46A1-BC7A-26050C3C0AA6}" srcOrd="0" destOrd="0" presId="urn:microsoft.com/office/officeart/2008/layout/LinedList"/>
    <dgm:cxn modelId="{187E8FAE-9118-462A-818E-222EE0889202}" type="presParOf" srcId="{DC6D8BFD-B143-4B53-877E-CAD9EAF870CA}" destId="{B035C4E4-441B-4F17-9CB9-EEA73FD1AF06}" srcOrd="1" destOrd="0" presId="urn:microsoft.com/office/officeart/2008/layout/LinedList"/>
    <dgm:cxn modelId="{1B36020B-21FB-40C3-B32E-028168D9F485}" type="presParOf" srcId="{F5E9633D-B541-4B68-8E50-A5576AC4EFF2}" destId="{BCC73118-4F14-4DF3-A41C-9BCA5CE6A3E4}" srcOrd="4" destOrd="0" presId="urn:microsoft.com/office/officeart/2008/layout/LinedList"/>
    <dgm:cxn modelId="{98936145-0647-4C1E-B3B6-88B8F640D443}" type="presParOf" srcId="{F5E9633D-B541-4B68-8E50-A5576AC4EFF2}" destId="{9B61FB84-F54A-4E33-812B-BDC8890FBD7B}" srcOrd="5" destOrd="0" presId="urn:microsoft.com/office/officeart/2008/layout/LinedList"/>
    <dgm:cxn modelId="{4DCA7AB0-4CDF-4090-8036-76A3052CC22A}" type="presParOf" srcId="{9B61FB84-F54A-4E33-812B-BDC8890FBD7B}" destId="{7E1915B0-7CBF-40A4-BCA3-6F06F9740A9D}" srcOrd="0" destOrd="0" presId="urn:microsoft.com/office/officeart/2008/layout/LinedList"/>
    <dgm:cxn modelId="{6F3A132F-ABD0-4291-83B2-124144F38AED}" type="presParOf" srcId="{9B61FB84-F54A-4E33-812B-BDC8890FBD7B}" destId="{5E682D33-13E9-4F19-9CAF-DE2CE30EB0FB}" srcOrd="1" destOrd="0" presId="urn:microsoft.com/office/officeart/2008/layout/LinedList"/>
    <dgm:cxn modelId="{AD7899F4-88F1-4A3F-923B-9EA3038A8387}" type="presParOf" srcId="{F5E9633D-B541-4B68-8E50-A5576AC4EFF2}" destId="{41C7192D-D6B9-4114-A707-651951C75052}" srcOrd="6" destOrd="0" presId="urn:microsoft.com/office/officeart/2008/layout/LinedList"/>
    <dgm:cxn modelId="{3EDEAE18-AB72-48E4-AABF-5CE5CBBF9ED9}" type="presParOf" srcId="{F5E9633D-B541-4B68-8E50-A5576AC4EFF2}" destId="{243B37AA-8115-42B1-A80C-398939B635ED}" srcOrd="7" destOrd="0" presId="urn:microsoft.com/office/officeart/2008/layout/LinedList"/>
    <dgm:cxn modelId="{758ACAE3-5134-4E94-A7CB-D25B6F41D4CA}" type="presParOf" srcId="{243B37AA-8115-42B1-A80C-398939B635ED}" destId="{9AA1CEB3-65A2-4786-BE1F-3006EBEE21F9}" srcOrd="0" destOrd="0" presId="urn:microsoft.com/office/officeart/2008/layout/LinedList"/>
    <dgm:cxn modelId="{88E89655-A711-4B24-8A49-AB3FBE2CED1D}" type="presParOf" srcId="{243B37AA-8115-42B1-A80C-398939B635ED}" destId="{E87DF0BE-82E8-484E-A4E2-56579109D92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F6F6A6-B22E-47DC-AA35-2FC9A02658E5}">
      <dsp:nvSpPr>
        <dsp:cNvPr id="0" name=""/>
        <dsp:cNvSpPr/>
      </dsp:nvSpPr>
      <dsp:spPr>
        <a:xfrm>
          <a:off x="0" y="0"/>
          <a:ext cx="7392924" cy="644652"/>
        </a:xfrm>
        <a:prstGeom prst="roundRect">
          <a:avLst>
            <a:gd name="adj" fmla="val 10000"/>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baseline="0"/>
            <a:t>Opener</a:t>
          </a:r>
          <a:endParaRPr lang="en-US" sz="2900" kern="1200"/>
        </a:p>
      </dsp:txBody>
      <dsp:txXfrm>
        <a:off x="18881" y="18881"/>
        <a:ext cx="6621870" cy="606890"/>
      </dsp:txXfrm>
    </dsp:sp>
    <dsp:sp modelId="{10E5F6A8-DE39-4B6D-B937-94C9BAC7C55B}">
      <dsp:nvSpPr>
        <dsp:cNvPr id="0" name=""/>
        <dsp:cNvSpPr/>
      </dsp:nvSpPr>
      <dsp:spPr>
        <a:xfrm>
          <a:off x="552069" y="734187"/>
          <a:ext cx="7392924" cy="644652"/>
        </a:xfrm>
        <a:prstGeom prst="roundRect">
          <a:avLst>
            <a:gd name="adj" fmla="val 10000"/>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baseline="0"/>
            <a:t>Introduce CQ</a:t>
          </a:r>
          <a:endParaRPr lang="en-US" sz="2900" kern="1200"/>
        </a:p>
      </dsp:txBody>
      <dsp:txXfrm>
        <a:off x="570950" y="753068"/>
        <a:ext cx="6384069" cy="606890"/>
      </dsp:txXfrm>
    </dsp:sp>
    <dsp:sp modelId="{9E4D5548-8CF1-4EFA-9D16-A8C1CE1BA750}">
      <dsp:nvSpPr>
        <dsp:cNvPr id="0" name=""/>
        <dsp:cNvSpPr/>
      </dsp:nvSpPr>
      <dsp:spPr>
        <a:xfrm>
          <a:off x="1104137" y="1468374"/>
          <a:ext cx="7392924" cy="644652"/>
        </a:xfrm>
        <a:prstGeom prst="roundRect">
          <a:avLst>
            <a:gd name="adj" fmla="val 10000"/>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baseline="0"/>
            <a:t>Stations Activity</a:t>
          </a:r>
          <a:endParaRPr lang="en-US" sz="2900" kern="1200"/>
        </a:p>
      </dsp:txBody>
      <dsp:txXfrm>
        <a:off x="1123018" y="1487255"/>
        <a:ext cx="6384069" cy="606889"/>
      </dsp:txXfrm>
    </dsp:sp>
    <dsp:sp modelId="{A674A7DC-CF45-43A1-81F6-44AC4478F0C8}">
      <dsp:nvSpPr>
        <dsp:cNvPr id="0" name=""/>
        <dsp:cNvSpPr/>
      </dsp:nvSpPr>
      <dsp:spPr>
        <a:xfrm>
          <a:off x="1656206" y="2202561"/>
          <a:ext cx="7392924" cy="644652"/>
        </a:xfrm>
        <a:prstGeom prst="roundRect">
          <a:avLst>
            <a:gd name="adj" fmla="val 10000"/>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baseline="0"/>
            <a:t>Wrap Up Discussion </a:t>
          </a:r>
          <a:endParaRPr lang="en-US" sz="2900" kern="1200"/>
        </a:p>
      </dsp:txBody>
      <dsp:txXfrm>
        <a:off x="1675087" y="2221442"/>
        <a:ext cx="6384069" cy="606890"/>
      </dsp:txXfrm>
    </dsp:sp>
    <dsp:sp modelId="{B8A7C655-5C9B-4029-80F4-4E6F9189996A}">
      <dsp:nvSpPr>
        <dsp:cNvPr id="0" name=""/>
        <dsp:cNvSpPr/>
      </dsp:nvSpPr>
      <dsp:spPr>
        <a:xfrm>
          <a:off x="2208275" y="2936748"/>
          <a:ext cx="7392924" cy="644652"/>
        </a:xfrm>
        <a:prstGeom prst="roundRect">
          <a:avLst>
            <a:gd name="adj" fmla="val 10000"/>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baseline="0"/>
            <a:t>Exit Ticket</a:t>
          </a:r>
          <a:endParaRPr lang="en-US" sz="2900" kern="1200"/>
        </a:p>
      </dsp:txBody>
      <dsp:txXfrm>
        <a:off x="2227156" y="2955629"/>
        <a:ext cx="6384069" cy="606889"/>
      </dsp:txXfrm>
    </dsp:sp>
    <dsp:sp modelId="{99AC0449-7C6D-42A6-A690-C6AFC5B1EC62}">
      <dsp:nvSpPr>
        <dsp:cNvPr id="0" name=""/>
        <dsp:cNvSpPr/>
      </dsp:nvSpPr>
      <dsp:spPr>
        <a:xfrm>
          <a:off x="6973900" y="470954"/>
          <a:ext cx="419023" cy="419023"/>
        </a:xfrm>
        <a:prstGeom prst="downArrow">
          <a:avLst>
            <a:gd name="adj1" fmla="val 55000"/>
            <a:gd name="adj2" fmla="val 45000"/>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7068180" y="470954"/>
        <a:ext cx="230463" cy="315315"/>
      </dsp:txXfrm>
    </dsp:sp>
    <dsp:sp modelId="{3324BA4F-47A4-4B7E-9B67-FB27D9EDB5DD}">
      <dsp:nvSpPr>
        <dsp:cNvPr id="0" name=""/>
        <dsp:cNvSpPr/>
      </dsp:nvSpPr>
      <dsp:spPr>
        <a:xfrm>
          <a:off x="7525969" y="1205141"/>
          <a:ext cx="419023" cy="419023"/>
        </a:xfrm>
        <a:prstGeom prst="downArrow">
          <a:avLst>
            <a:gd name="adj1" fmla="val 55000"/>
            <a:gd name="adj2" fmla="val 45000"/>
          </a:avLst>
        </a:prstGeom>
        <a:solidFill>
          <a:schemeClr val="accent3">
            <a:tint val="40000"/>
            <a:alpha val="90000"/>
            <a:hueOff val="0"/>
            <a:satOff val="0"/>
            <a:lumOff val="0"/>
            <a:alphaOff val="0"/>
          </a:schemeClr>
        </a:solidFill>
        <a:ln w="34925"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7620249" y="1205141"/>
        <a:ext cx="230463" cy="315315"/>
      </dsp:txXfrm>
    </dsp:sp>
    <dsp:sp modelId="{9D770078-72CA-4309-8723-CD91F2F75FCA}">
      <dsp:nvSpPr>
        <dsp:cNvPr id="0" name=""/>
        <dsp:cNvSpPr/>
      </dsp:nvSpPr>
      <dsp:spPr>
        <a:xfrm>
          <a:off x="8078038" y="1928583"/>
          <a:ext cx="419023" cy="419023"/>
        </a:xfrm>
        <a:prstGeom prst="downArrow">
          <a:avLst>
            <a:gd name="adj1" fmla="val 55000"/>
            <a:gd name="adj2" fmla="val 45000"/>
          </a:avLst>
        </a:prstGeom>
        <a:solidFill>
          <a:schemeClr val="accent4">
            <a:tint val="40000"/>
            <a:alpha val="90000"/>
            <a:hueOff val="0"/>
            <a:satOff val="0"/>
            <a:lumOff val="0"/>
            <a:alphaOff val="0"/>
          </a:schemeClr>
        </a:solidFill>
        <a:ln w="34925"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172318" y="1928583"/>
        <a:ext cx="230463" cy="315315"/>
      </dsp:txXfrm>
    </dsp:sp>
    <dsp:sp modelId="{33FDF707-ABD6-44BA-8FF3-7F239E24952B}">
      <dsp:nvSpPr>
        <dsp:cNvPr id="0" name=""/>
        <dsp:cNvSpPr/>
      </dsp:nvSpPr>
      <dsp:spPr>
        <a:xfrm>
          <a:off x="8630107" y="2669933"/>
          <a:ext cx="419023" cy="419023"/>
        </a:xfrm>
        <a:prstGeom prst="downArrow">
          <a:avLst>
            <a:gd name="adj1" fmla="val 55000"/>
            <a:gd name="adj2" fmla="val 45000"/>
          </a:avLst>
        </a:prstGeom>
        <a:solidFill>
          <a:schemeClr val="accent5">
            <a:tint val="40000"/>
            <a:alpha val="90000"/>
            <a:hueOff val="0"/>
            <a:satOff val="0"/>
            <a:lumOff val="0"/>
            <a:alphaOff val="0"/>
          </a:schemeClr>
        </a:solidFill>
        <a:ln w="34925" cap="flat" cmpd="sng" algn="in">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8724387" y="2669933"/>
        <a:ext cx="230463" cy="3153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649002-1FED-4B1E-86CF-A7973874EE4C}">
      <dsp:nvSpPr>
        <dsp:cNvPr id="0" name=""/>
        <dsp:cNvSpPr/>
      </dsp:nvSpPr>
      <dsp:spPr>
        <a:xfrm>
          <a:off x="0" y="0"/>
          <a:ext cx="9926319"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2CC03A-2B4E-41F0-A628-593A9CC1C177}">
      <dsp:nvSpPr>
        <dsp:cNvPr id="0" name=""/>
        <dsp:cNvSpPr/>
      </dsp:nvSpPr>
      <dsp:spPr>
        <a:xfrm>
          <a:off x="0" y="0"/>
          <a:ext cx="9926319" cy="1359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t>Station 1</a:t>
          </a:r>
          <a:r>
            <a:rPr lang="en-US" sz="2800" kern="1200" dirty="0"/>
            <a:t>: “If We Must Die” poem and picture of protesters from Picturing Black History website of man holding a poster that says “If we must die…we will die with weapons in our hands”</a:t>
          </a:r>
        </a:p>
      </dsp:txBody>
      <dsp:txXfrm>
        <a:off x="0" y="0"/>
        <a:ext cx="9926319" cy="1359534"/>
      </dsp:txXfrm>
    </dsp:sp>
    <dsp:sp modelId="{7FB053D2-1828-4AD5-9A31-366553128FC4}">
      <dsp:nvSpPr>
        <dsp:cNvPr id="0" name=""/>
        <dsp:cNvSpPr/>
      </dsp:nvSpPr>
      <dsp:spPr>
        <a:xfrm>
          <a:off x="0" y="1359534"/>
          <a:ext cx="9926319"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F68DB1-D933-46A1-BC7A-26050C3C0AA6}">
      <dsp:nvSpPr>
        <dsp:cNvPr id="0" name=""/>
        <dsp:cNvSpPr/>
      </dsp:nvSpPr>
      <dsp:spPr>
        <a:xfrm>
          <a:off x="0" y="1359534"/>
          <a:ext cx="9926319" cy="1359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t>Station 2</a:t>
          </a:r>
          <a:r>
            <a:rPr lang="en-US" sz="2800" kern="1200" dirty="0"/>
            <a:t>: Newspaper article and picture from 1964 Harlem “race-riots” relating to Gilligan case</a:t>
          </a:r>
        </a:p>
      </dsp:txBody>
      <dsp:txXfrm>
        <a:off x="0" y="1359534"/>
        <a:ext cx="9926319" cy="1359534"/>
      </dsp:txXfrm>
    </dsp:sp>
    <dsp:sp modelId="{BCC73118-4F14-4DF3-A41C-9BCA5CE6A3E4}">
      <dsp:nvSpPr>
        <dsp:cNvPr id="0" name=""/>
        <dsp:cNvSpPr/>
      </dsp:nvSpPr>
      <dsp:spPr>
        <a:xfrm>
          <a:off x="0" y="2719069"/>
          <a:ext cx="9926319"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915B0-7CBF-40A4-BCA3-6F06F9740A9D}">
      <dsp:nvSpPr>
        <dsp:cNvPr id="0" name=""/>
        <dsp:cNvSpPr/>
      </dsp:nvSpPr>
      <dsp:spPr>
        <a:xfrm>
          <a:off x="0" y="2719069"/>
          <a:ext cx="9926319" cy="1359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t>Station 3</a:t>
          </a:r>
          <a:r>
            <a:rPr lang="en-US" sz="2800" kern="1200" dirty="0"/>
            <a:t>: Newspaper article and picture from 2020-present situations relating to the continuation of police brutality </a:t>
          </a:r>
        </a:p>
      </dsp:txBody>
      <dsp:txXfrm>
        <a:off x="0" y="2719069"/>
        <a:ext cx="9926319" cy="1359534"/>
      </dsp:txXfrm>
    </dsp:sp>
    <dsp:sp modelId="{41C7192D-D6B9-4114-A707-651951C75052}">
      <dsp:nvSpPr>
        <dsp:cNvPr id="0" name=""/>
        <dsp:cNvSpPr/>
      </dsp:nvSpPr>
      <dsp:spPr>
        <a:xfrm>
          <a:off x="0" y="4078604"/>
          <a:ext cx="9926319"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A1CEB3-65A2-4786-BE1F-3006EBEE21F9}">
      <dsp:nvSpPr>
        <dsp:cNvPr id="0" name=""/>
        <dsp:cNvSpPr/>
      </dsp:nvSpPr>
      <dsp:spPr>
        <a:xfrm>
          <a:off x="0" y="4078604"/>
          <a:ext cx="9926319" cy="1359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dirty="0"/>
            <a:t>Station 4</a:t>
          </a:r>
          <a:r>
            <a:rPr lang="en-US" sz="2800" kern="1200" dirty="0"/>
            <a:t>: Artistic expressions in response to police brutality and civil rights</a:t>
          </a:r>
        </a:p>
      </dsp:txBody>
      <dsp:txXfrm>
        <a:off x="0" y="4078604"/>
        <a:ext cx="9926319" cy="135953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4/27/22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4/27/22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4/27/22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4/27/22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4/27/22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e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23962-9B43-41B0-B365-7401574806AA}"/>
              </a:ext>
            </a:extLst>
          </p:cNvPr>
          <p:cNvSpPr>
            <a:spLocks noGrp="1"/>
          </p:cNvSpPr>
          <p:nvPr>
            <p:ph type="ctrTitle"/>
          </p:nvPr>
        </p:nvSpPr>
        <p:spPr>
          <a:xfrm>
            <a:off x="2395755" y="1445836"/>
            <a:ext cx="7399972" cy="3117273"/>
          </a:xfrm>
        </p:spPr>
        <p:txBody>
          <a:bodyPr/>
          <a:lstStyle/>
          <a:p>
            <a:r>
              <a:rPr lang="en-US" sz="5400" dirty="0"/>
              <a:t>Historical circumstances of Policy Brutality in the U.S.  </a:t>
            </a:r>
          </a:p>
        </p:txBody>
      </p:sp>
      <p:sp>
        <p:nvSpPr>
          <p:cNvPr id="3" name="Subtitle 2">
            <a:extLst>
              <a:ext uri="{FF2B5EF4-FFF2-40B4-BE49-F238E27FC236}">
                <a16:creationId xmlns:a16="http://schemas.microsoft.com/office/drawing/2014/main" id="{0CF7A38B-F4B5-41CB-B979-03CD8697651B}"/>
              </a:ext>
            </a:extLst>
          </p:cNvPr>
          <p:cNvSpPr>
            <a:spLocks noGrp="1"/>
          </p:cNvSpPr>
          <p:nvPr>
            <p:ph type="subTitle" idx="1"/>
          </p:nvPr>
        </p:nvSpPr>
        <p:spPr>
          <a:xfrm>
            <a:off x="3900272" y="4721629"/>
            <a:ext cx="4390938" cy="690535"/>
          </a:xfrm>
        </p:spPr>
        <p:txBody>
          <a:bodyPr/>
          <a:lstStyle/>
          <a:p>
            <a:r>
              <a:rPr lang="en-US" dirty="0"/>
              <a:t>Tatum Wise </a:t>
            </a:r>
          </a:p>
        </p:txBody>
      </p:sp>
    </p:spTree>
    <p:extLst>
      <p:ext uri="{BB962C8B-B14F-4D97-AF65-F5344CB8AC3E}">
        <p14:creationId xmlns:p14="http://schemas.microsoft.com/office/powerpoint/2010/main" val="367948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BA404-4653-4FB5-B400-F8B7F7C9BC8D}"/>
              </a:ext>
            </a:extLst>
          </p:cNvPr>
          <p:cNvSpPr>
            <a:spLocks noGrp="1"/>
          </p:cNvSpPr>
          <p:nvPr>
            <p:ph type="title"/>
          </p:nvPr>
        </p:nvSpPr>
        <p:spPr>
          <a:xfrm>
            <a:off x="1371600" y="685800"/>
            <a:ext cx="9601200" cy="1485900"/>
          </a:xfrm>
        </p:spPr>
        <p:txBody>
          <a:bodyPr>
            <a:normAutofit/>
          </a:bodyPr>
          <a:lstStyle/>
          <a:p>
            <a:r>
              <a:rPr lang="en-US" dirty="0"/>
              <a:t>Agenda</a:t>
            </a:r>
          </a:p>
        </p:txBody>
      </p:sp>
      <p:graphicFrame>
        <p:nvGraphicFramePr>
          <p:cNvPr id="5" name="Content Placeholder 2">
            <a:extLst>
              <a:ext uri="{FF2B5EF4-FFF2-40B4-BE49-F238E27FC236}">
                <a16:creationId xmlns:a16="http://schemas.microsoft.com/office/drawing/2014/main" id="{32CD34A4-C3BF-1C51-1406-F46AD5F97578}"/>
              </a:ext>
            </a:extLst>
          </p:cNvPr>
          <p:cNvGraphicFramePr>
            <a:graphicFrameLocks noGrp="1"/>
          </p:cNvGraphicFramePr>
          <p:nvPr>
            <p:ph idx="1"/>
            <p:extLst>
              <p:ext uri="{D42A27DB-BD31-4B8C-83A1-F6EECF244321}">
                <p14:modId xmlns:p14="http://schemas.microsoft.com/office/powerpoint/2010/main" val="227852136"/>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28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3" name="Group 72">
            <a:extLst>
              <a:ext uri="{FF2B5EF4-FFF2-40B4-BE49-F238E27FC236}">
                <a16:creationId xmlns:a16="http://schemas.microsoft.com/office/drawing/2014/main" id="{624E16E8-84BF-4D4C-A746-2537B1C15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74" name="Freeform 6">
              <a:extLst>
                <a:ext uri="{FF2B5EF4-FFF2-40B4-BE49-F238E27FC236}">
                  <a16:creationId xmlns:a16="http://schemas.microsoft.com/office/drawing/2014/main" id="{F890A3A2-97E0-41D2-BD93-30D3DFA732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75" name="Freeform 6">
              <a:extLst>
                <a:ext uri="{FF2B5EF4-FFF2-40B4-BE49-F238E27FC236}">
                  <a16:creationId xmlns:a16="http://schemas.microsoft.com/office/drawing/2014/main" id="{718CB90A-6005-4951-84F5-70B5863EF7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77" name="Rectangle 76">
            <a:extLst>
              <a:ext uri="{FF2B5EF4-FFF2-40B4-BE49-F238E27FC236}">
                <a16:creationId xmlns:a16="http://schemas.microsoft.com/office/drawing/2014/main" id="{7BB74091-09FE-44AF-8325-7FE6E175F7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Three white national guardsmen, including two armed with rifles pointed upwards, stand closely and are making eye contact with a tall African American man. In the background is a young african american boy looking at either the guardsmen or the cameraman. Two other African American men are also observing from the background, including one in a similar uniform to the guardmen, though unarmed.">
            <a:extLst>
              <a:ext uri="{FF2B5EF4-FFF2-40B4-BE49-F238E27FC236}">
                <a16:creationId xmlns:a16="http://schemas.microsoft.com/office/drawing/2014/main" id="{5CA378DB-4CB2-4A4D-8555-BB0DE307928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3578" r="13472" b="1"/>
          <a:stretch/>
        </p:blipFill>
        <p:spPr bwMode="auto">
          <a:xfrm>
            <a:off x="20" y="10"/>
            <a:ext cx="3979875" cy="418711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5302C2B3-748C-4D8C-A65F-D381E3FB7018}"/>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2433" r="23382" b="-1"/>
          <a:stretch/>
        </p:blipFill>
        <p:spPr bwMode="auto">
          <a:xfrm>
            <a:off x="8120017" y="0"/>
            <a:ext cx="4026180" cy="4187119"/>
          </a:xfrm>
          <a:prstGeom prst="rect">
            <a:avLst/>
          </a:prstGeom>
          <a:noFill/>
        </p:spPr>
      </p:pic>
      <p:pic>
        <p:nvPicPr>
          <p:cNvPr id="1028" name="Picture 4">
            <a:extLst>
              <a:ext uri="{FF2B5EF4-FFF2-40B4-BE49-F238E27FC236}">
                <a16:creationId xmlns:a16="http://schemas.microsoft.com/office/drawing/2014/main" id="{E6246B2B-89F5-4E01-A8DA-0722B69292B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7889" r="-3" b="2689"/>
          <a:stretch/>
        </p:blipFill>
        <p:spPr bwMode="auto">
          <a:xfrm>
            <a:off x="4060471" y="-1"/>
            <a:ext cx="3956755" cy="4187119"/>
          </a:xfrm>
          <a:prstGeom prst="rect">
            <a:avLst/>
          </a:prstGeom>
          <a:noFill/>
          <a:extLst>
            <a:ext uri="{909E8E84-426E-40DD-AFC4-6F175D3DCCD1}">
              <a14:hiddenFill xmlns:a14="http://schemas.microsoft.com/office/drawing/2010/main">
                <a:solidFill>
                  <a:srgbClr val="FFFFFF"/>
                </a:solidFill>
              </a14:hiddenFill>
            </a:ext>
          </a:extLst>
        </p:spPr>
      </p:pic>
      <p:sp>
        <p:nvSpPr>
          <p:cNvPr id="79" name="Freeform: Shape 78">
            <a:extLst>
              <a:ext uri="{FF2B5EF4-FFF2-40B4-BE49-F238E27FC236}">
                <a16:creationId xmlns:a16="http://schemas.microsoft.com/office/drawing/2014/main" id="{0F30CCEB-94C4-4F72-BA5A-9CEA85302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34936" y="4446551"/>
            <a:ext cx="1957171" cy="1103687"/>
          </a:xfrm>
          <a:custGeom>
            <a:avLst/>
            <a:gdLst>
              <a:gd name="connsiteX0" fmla="*/ 2017702 w 2017702"/>
              <a:gd name="connsiteY0" fmla="*/ 1137821 h 1137821"/>
              <a:gd name="connsiteX1" fmla="*/ 404 w 2017702"/>
              <a:gd name="connsiteY1" fmla="*/ 1137821 h 1137821"/>
              <a:gd name="connsiteX2" fmla="*/ 0 w 2017702"/>
              <a:gd name="connsiteY2" fmla="*/ 900216 h 1137821"/>
              <a:gd name="connsiteX3" fmla="*/ 1767759 w 2017702"/>
              <a:gd name="connsiteY3" fmla="*/ 901031 h 1137821"/>
              <a:gd name="connsiteX4" fmla="*/ 1767759 w 2017702"/>
              <a:gd name="connsiteY4" fmla="*/ 0 h 1137821"/>
              <a:gd name="connsiteX5" fmla="*/ 2017702 w 2017702"/>
              <a:gd name="connsiteY5" fmla="*/ 0 h 1137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17702" h="1137821">
                <a:moveTo>
                  <a:pt x="2017702" y="1137821"/>
                </a:moveTo>
                <a:lnTo>
                  <a:pt x="404" y="1137821"/>
                </a:lnTo>
                <a:cubicBezTo>
                  <a:pt x="-404" y="1055814"/>
                  <a:pt x="807" y="982224"/>
                  <a:pt x="0" y="900216"/>
                </a:cubicBezTo>
                <a:lnTo>
                  <a:pt x="1767759" y="901031"/>
                </a:lnTo>
                <a:lnTo>
                  <a:pt x="1767759" y="0"/>
                </a:lnTo>
                <a:lnTo>
                  <a:pt x="2017702" y="0"/>
                </a:lnTo>
                <a:close/>
              </a:path>
            </a:pathLst>
          </a:custGeom>
          <a:solidFill>
            <a:schemeClr val="tx2">
              <a:alpha val="80000"/>
            </a:schemeClr>
          </a:solidFill>
          <a:ln w="0">
            <a:noFill/>
            <a:prstDash val="solid"/>
            <a:round/>
            <a:headEnd/>
            <a:tailEnd/>
          </a:ln>
        </p:spPr>
      </p:sp>
      <p:sp>
        <p:nvSpPr>
          <p:cNvPr id="81" name="Freeform: Shape 80">
            <a:extLst>
              <a:ext uri="{FF2B5EF4-FFF2-40B4-BE49-F238E27FC236}">
                <a16:creationId xmlns:a16="http://schemas.microsoft.com/office/drawing/2014/main" id="{0DE1A94F-CC8B-4954-97A7-ADD4F300D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96837" y="5311230"/>
            <a:ext cx="2042265" cy="1213486"/>
          </a:xfrm>
          <a:custGeom>
            <a:avLst/>
            <a:gdLst>
              <a:gd name="connsiteX0" fmla="*/ 1844618 w 2105428"/>
              <a:gd name="connsiteY0" fmla="*/ 0 h 1251016"/>
              <a:gd name="connsiteX1" fmla="*/ 2105428 w 2105428"/>
              <a:gd name="connsiteY1" fmla="*/ 0 h 1251016"/>
              <a:gd name="connsiteX2" fmla="*/ 2105428 w 2105428"/>
              <a:gd name="connsiteY2" fmla="*/ 1251016 h 1251016"/>
              <a:gd name="connsiteX3" fmla="*/ 421 w 2105428"/>
              <a:gd name="connsiteY3" fmla="*/ 1251016 h 1251016"/>
              <a:gd name="connsiteX4" fmla="*/ 0 w 2105428"/>
              <a:gd name="connsiteY4" fmla="*/ 1003081 h 1251016"/>
              <a:gd name="connsiteX5" fmla="*/ 1844618 w 2105428"/>
              <a:gd name="connsiteY5" fmla="*/ 1003931 h 1251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05428" h="1251016">
                <a:moveTo>
                  <a:pt x="1844618" y="0"/>
                </a:moveTo>
                <a:lnTo>
                  <a:pt x="2105428" y="0"/>
                </a:lnTo>
                <a:lnTo>
                  <a:pt x="2105428" y="1251016"/>
                </a:lnTo>
                <a:lnTo>
                  <a:pt x="421" y="1251016"/>
                </a:lnTo>
                <a:cubicBezTo>
                  <a:pt x="-421" y="1165443"/>
                  <a:pt x="842" y="1088654"/>
                  <a:pt x="0" y="1003081"/>
                </a:cubicBezTo>
                <a:lnTo>
                  <a:pt x="1844618" y="1003931"/>
                </a:lnTo>
                <a:close/>
              </a:path>
            </a:pathLst>
          </a:custGeom>
          <a:solidFill>
            <a:schemeClr val="tx2">
              <a:alpha val="80000"/>
            </a:schemeClr>
          </a:solidFill>
          <a:ln w="0">
            <a:noFill/>
            <a:prstDash val="solid"/>
            <a:round/>
            <a:headEnd/>
            <a:tailEnd/>
          </a:ln>
        </p:spPr>
      </p:sp>
      <p:sp>
        <p:nvSpPr>
          <p:cNvPr id="7" name="TextBox 6">
            <a:extLst>
              <a:ext uri="{FF2B5EF4-FFF2-40B4-BE49-F238E27FC236}">
                <a16:creationId xmlns:a16="http://schemas.microsoft.com/office/drawing/2014/main" id="{A5220939-E7E9-45E4-9285-27BAEFEE5A78}"/>
              </a:ext>
            </a:extLst>
          </p:cNvPr>
          <p:cNvSpPr txBox="1"/>
          <p:nvPr/>
        </p:nvSpPr>
        <p:spPr>
          <a:xfrm>
            <a:off x="766796" y="4767561"/>
            <a:ext cx="2257847" cy="461665"/>
          </a:xfrm>
          <a:prstGeom prst="rect">
            <a:avLst/>
          </a:prstGeom>
          <a:noFill/>
        </p:spPr>
        <p:txBody>
          <a:bodyPr wrap="square" rtlCol="0">
            <a:spAutoFit/>
          </a:bodyPr>
          <a:lstStyle/>
          <a:p>
            <a:pPr algn="ctr"/>
            <a:r>
              <a:rPr lang="en-US" sz="2400" dirty="0"/>
              <a:t>Chicago, 1919</a:t>
            </a:r>
          </a:p>
        </p:txBody>
      </p:sp>
      <p:sp>
        <p:nvSpPr>
          <p:cNvPr id="9" name="TextBox 8">
            <a:extLst>
              <a:ext uri="{FF2B5EF4-FFF2-40B4-BE49-F238E27FC236}">
                <a16:creationId xmlns:a16="http://schemas.microsoft.com/office/drawing/2014/main" id="{D3804C9D-76E3-4BC6-B9B9-1D37374A28CC}"/>
              </a:ext>
            </a:extLst>
          </p:cNvPr>
          <p:cNvSpPr txBox="1"/>
          <p:nvPr/>
        </p:nvSpPr>
        <p:spPr>
          <a:xfrm>
            <a:off x="4883455" y="4849565"/>
            <a:ext cx="2003434" cy="461665"/>
          </a:xfrm>
          <a:prstGeom prst="rect">
            <a:avLst/>
          </a:prstGeom>
          <a:noFill/>
        </p:spPr>
        <p:txBody>
          <a:bodyPr wrap="none" rtlCol="0">
            <a:spAutoFit/>
          </a:bodyPr>
          <a:lstStyle/>
          <a:p>
            <a:pPr algn="ctr"/>
            <a:r>
              <a:rPr lang="en-US" sz="2400" dirty="0"/>
              <a:t>Harlem, 1964</a:t>
            </a:r>
          </a:p>
        </p:txBody>
      </p:sp>
      <p:sp>
        <p:nvSpPr>
          <p:cNvPr id="11" name="TextBox 10">
            <a:extLst>
              <a:ext uri="{FF2B5EF4-FFF2-40B4-BE49-F238E27FC236}">
                <a16:creationId xmlns:a16="http://schemas.microsoft.com/office/drawing/2014/main" id="{C3220068-BC9C-479D-B92C-824822BA4603}"/>
              </a:ext>
            </a:extLst>
          </p:cNvPr>
          <p:cNvSpPr txBox="1"/>
          <p:nvPr/>
        </p:nvSpPr>
        <p:spPr>
          <a:xfrm>
            <a:off x="9006891" y="4849565"/>
            <a:ext cx="2363147" cy="461665"/>
          </a:xfrm>
          <a:prstGeom prst="rect">
            <a:avLst/>
          </a:prstGeom>
          <a:noFill/>
        </p:spPr>
        <p:txBody>
          <a:bodyPr wrap="none" rtlCol="0">
            <a:spAutoFit/>
          </a:bodyPr>
          <a:lstStyle/>
          <a:p>
            <a:pPr algn="ctr"/>
            <a:r>
              <a:rPr lang="en-US" sz="2400" dirty="0"/>
              <a:t>Columbus, 2020</a:t>
            </a:r>
          </a:p>
        </p:txBody>
      </p:sp>
    </p:spTree>
    <p:extLst>
      <p:ext uri="{BB962C8B-B14F-4D97-AF65-F5344CB8AC3E}">
        <p14:creationId xmlns:p14="http://schemas.microsoft.com/office/powerpoint/2010/main" val="1427188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4902AA-4E7E-4D93-A756-AC2EF9AAF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reeform 6">
            <a:extLst>
              <a:ext uri="{FF2B5EF4-FFF2-40B4-BE49-F238E27FC236}">
                <a16:creationId xmlns:a16="http://schemas.microsoft.com/office/drawing/2014/main" id="{AE0AE5A0-0098-4DC4-82DC-CCE4071B6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2" name="Rectangle 11">
            <a:extLst>
              <a:ext uri="{FF2B5EF4-FFF2-40B4-BE49-F238E27FC236}">
                <a16:creationId xmlns:a16="http://schemas.microsoft.com/office/drawing/2014/main" id="{B6D28670-6E3D-4F4B-AD22-EFA33BF3C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C7617C-940D-44A7-B867-75F4097ECC59}"/>
              </a:ext>
            </a:extLst>
          </p:cNvPr>
          <p:cNvSpPr>
            <a:spLocks noGrp="1"/>
          </p:cNvSpPr>
          <p:nvPr>
            <p:ph type="title"/>
          </p:nvPr>
        </p:nvSpPr>
        <p:spPr>
          <a:xfrm>
            <a:off x="1371600" y="1058426"/>
            <a:ext cx="9601200" cy="1485900"/>
          </a:xfrm>
        </p:spPr>
        <p:txBody>
          <a:bodyPr>
            <a:normAutofit/>
          </a:bodyPr>
          <a:lstStyle/>
          <a:p>
            <a:r>
              <a:rPr lang="en-US" sz="5400" dirty="0"/>
              <a:t>Opener</a:t>
            </a:r>
          </a:p>
        </p:txBody>
      </p:sp>
      <p:sp>
        <p:nvSpPr>
          <p:cNvPr id="3" name="Content Placeholder 2">
            <a:extLst>
              <a:ext uri="{FF2B5EF4-FFF2-40B4-BE49-F238E27FC236}">
                <a16:creationId xmlns:a16="http://schemas.microsoft.com/office/drawing/2014/main" id="{4CA1A349-6C13-440F-98FE-DA1A80F7F1A7}"/>
              </a:ext>
            </a:extLst>
          </p:cNvPr>
          <p:cNvSpPr>
            <a:spLocks noGrp="1"/>
          </p:cNvSpPr>
          <p:nvPr>
            <p:ph idx="1"/>
          </p:nvPr>
        </p:nvSpPr>
        <p:spPr>
          <a:xfrm>
            <a:off x="1371600" y="2306320"/>
            <a:ext cx="9601200" cy="4348480"/>
          </a:xfrm>
        </p:spPr>
        <p:txBody>
          <a:bodyPr>
            <a:normAutofit/>
          </a:bodyPr>
          <a:lstStyle/>
          <a:p>
            <a:pPr marL="0" indent="0">
              <a:buNone/>
            </a:pPr>
            <a:r>
              <a:rPr lang="en-US" sz="2800" dirty="0">
                <a:effectLst/>
                <a:latin typeface="Cambria" panose="02040503050406030204" pitchFamily="18" charset="0"/>
                <a:ea typeface="MS Mincho" panose="02020609040205080304" pitchFamily="49" charset="-128"/>
                <a:cs typeface="Times New Roman" panose="02020603050405020304" pitchFamily="18" charset="0"/>
              </a:rPr>
              <a:t>“When Michelle Alexander says mass incarceration is ‘the new Jim Crow,’ she insists that the racist structures that have existed since slavery have mutated and changed, but they have not been eradicated. We can’t understand, teach about, or change what’s happening in this country if we don’t face this fact.” (Watson, et al., 2018, p. 18) </a:t>
            </a:r>
          </a:p>
          <a:p>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0" indent="0">
              <a:buNone/>
            </a:pPr>
            <a:r>
              <a:rPr lang="en-US" sz="2400" dirty="0">
                <a:effectLst/>
                <a:latin typeface="Cambria" panose="02040503050406030204" pitchFamily="18" charset="0"/>
                <a:ea typeface="MS Mincho" panose="02020609040205080304" pitchFamily="49" charset="-128"/>
                <a:cs typeface="Times New Roman" panose="02020603050405020304" pitchFamily="18" charset="0"/>
              </a:rPr>
              <a:t>How does this quote resonate with what is seen in the 3 pictures on the previous slide? Take 5 minutes to reflect and write.  </a:t>
            </a:r>
            <a:endParaRPr lang="en-US" sz="2400" dirty="0"/>
          </a:p>
        </p:txBody>
      </p:sp>
    </p:spTree>
    <p:extLst>
      <p:ext uri="{BB962C8B-B14F-4D97-AF65-F5344CB8AC3E}">
        <p14:creationId xmlns:p14="http://schemas.microsoft.com/office/powerpoint/2010/main" val="200789687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0"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2" name="Rectangle 11">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5"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16"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Title 1">
            <a:extLst>
              <a:ext uri="{FF2B5EF4-FFF2-40B4-BE49-F238E27FC236}">
                <a16:creationId xmlns:a16="http://schemas.microsoft.com/office/drawing/2014/main" id="{9EC8F166-9EB9-4ED1-96DA-8AE2C9314D3D}"/>
              </a:ext>
            </a:extLst>
          </p:cNvPr>
          <p:cNvSpPr>
            <a:spLocks noGrp="1"/>
          </p:cNvSpPr>
          <p:nvPr>
            <p:ph type="title"/>
          </p:nvPr>
        </p:nvSpPr>
        <p:spPr>
          <a:xfrm>
            <a:off x="1953957" y="1330774"/>
            <a:ext cx="8361229" cy="2098226"/>
          </a:xfrm>
        </p:spPr>
        <p:txBody>
          <a:bodyPr vert="horz" lIns="91440" tIns="45720" rIns="91440" bIns="45720" rtlCol="0" anchor="b">
            <a:normAutofit/>
          </a:bodyPr>
          <a:lstStyle/>
          <a:p>
            <a:pPr algn="ctr"/>
            <a:r>
              <a:rPr lang="en-US" sz="7200" cap="all" dirty="0"/>
              <a:t>Compelling Question</a:t>
            </a:r>
          </a:p>
        </p:txBody>
      </p:sp>
      <p:sp>
        <p:nvSpPr>
          <p:cNvPr id="3" name="Content Placeholder 2">
            <a:extLst>
              <a:ext uri="{FF2B5EF4-FFF2-40B4-BE49-F238E27FC236}">
                <a16:creationId xmlns:a16="http://schemas.microsoft.com/office/drawing/2014/main" id="{71461FE7-31E3-4CEA-8BEB-DDEA455DE8B5}"/>
              </a:ext>
            </a:extLst>
          </p:cNvPr>
          <p:cNvSpPr>
            <a:spLocks noGrp="1"/>
          </p:cNvSpPr>
          <p:nvPr>
            <p:ph idx="1"/>
          </p:nvPr>
        </p:nvSpPr>
        <p:spPr>
          <a:xfrm>
            <a:off x="1953957" y="3889896"/>
            <a:ext cx="8272574" cy="1086237"/>
          </a:xfrm>
        </p:spPr>
        <p:txBody>
          <a:bodyPr vert="horz" lIns="91440" tIns="45720" rIns="91440" bIns="45720" rtlCol="0">
            <a:noAutofit/>
          </a:bodyPr>
          <a:lstStyle/>
          <a:p>
            <a:pPr marL="0" indent="0" algn="ctr">
              <a:lnSpc>
                <a:spcPct val="112000"/>
              </a:lnSpc>
              <a:spcBef>
                <a:spcPts val="0"/>
              </a:spcBef>
              <a:spcAft>
                <a:spcPts val="600"/>
              </a:spcAft>
              <a:buNone/>
            </a:pPr>
            <a:r>
              <a:rPr lang="en-US" sz="3600" dirty="0"/>
              <a:t>How do we see the circumstances of the Gilligan case reflected in society today?</a:t>
            </a:r>
          </a:p>
        </p:txBody>
      </p:sp>
    </p:spTree>
    <p:extLst>
      <p:ext uri="{BB962C8B-B14F-4D97-AF65-F5344CB8AC3E}">
        <p14:creationId xmlns:p14="http://schemas.microsoft.com/office/powerpoint/2010/main" val="391114675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DB57-8DA5-4A8F-8C5A-80BA3766082D}"/>
              </a:ext>
            </a:extLst>
          </p:cNvPr>
          <p:cNvSpPr>
            <a:spLocks noGrp="1"/>
          </p:cNvSpPr>
          <p:nvPr>
            <p:ph type="title"/>
          </p:nvPr>
        </p:nvSpPr>
        <p:spPr/>
        <p:txBody>
          <a:bodyPr>
            <a:normAutofit/>
          </a:bodyPr>
          <a:lstStyle/>
          <a:p>
            <a:r>
              <a:rPr lang="en-US" dirty="0"/>
              <a:t>Background</a:t>
            </a:r>
          </a:p>
        </p:txBody>
      </p:sp>
      <p:sp>
        <p:nvSpPr>
          <p:cNvPr id="3" name="Content Placeholder 2">
            <a:extLst>
              <a:ext uri="{FF2B5EF4-FFF2-40B4-BE49-F238E27FC236}">
                <a16:creationId xmlns:a16="http://schemas.microsoft.com/office/drawing/2014/main" id="{89A4EDA2-53BF-4390-AC98-4A5D0D12DF93}"/>
              </a:ext>
            </a:extLst>
          </p:cNvPr>
          <p:cNvSpPr>
            <a:spLocks noGrp="1"/>
          </p:cNvSpPr>
          <p:nvPr>
            <p:ph idx="1"/>
          </p:nvPr>
        </p:nvSpPr>
        <p:spPr>
          <a:xfrm>
            <a:off x="1371600" y="1981200"/>
            <a:ext cx="9601200" cy="3962400"/>
          </a:xfrm>
        </p:spPr>
        <p:txBody>
          <a:bodyPr>
            <a:noAutofit/>
          </a:bodyPr>
          <a:lstStyle/>
          <a:p>
            <a:r>
              <a:rPr lang="en-US" dirty="0"/>
              <a:t>On July 16, 1964, Thomas Gilligan, an off-duty New York City police lieutenant shot and killed  15-year-old James Powell</a:t>
            </a:r>
          </a:p>
          <a:p>
            <a:endParaRPr lang="en-US" dirty="0"/>
          </a:p>
          <a:p>
            <a:r>
              <a:rPr lang="en-US" dirty="0"/>
              <a:t>Response: 300 Black students in a neighboring summer school gathered to throw bottles, cans, and cement at police officers.</a:t>
            </a:r>
          </a:p>
          <a:p>
            <a:endParaRPr lang="en-US" dirty="0"/>
          </a:p>
          <a:p>
            <a:r>
              <a:rPr lang="en-US" dirty="0"/>
              <a:t> Six days of violent demonstrations ensued</a:t>
            </a:r>
          </a:p>
          <a:p>
            <a:endParaRPr lang="en-US" dirty="0"/>
          </a:p>
          <a:p>
            <a:r>
              <a:rPr lang="en-US" dirty="0"/>
              <a:t>A grand jury cleared Gilligan of any wrong-doing and the NYPD Civilian Complaint Review Board absolved him of any responsibility for the murder. </a:t>
            </a:r>
          </a:p>
        </p:txBody>
      </p:sp>
    </p:spTree>
    <p:extLst>
      <p:ext uri="{BB962C8B-B14F-4D97-AF65-F5344CB8AC3E}">
        <p14:creationId xmlns:p14="http://schemas.microsoft.com/office/powerpoint/2010/main" val="338654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15527-9A05-4831-B100-852C299216F6}"/>
              </a:ext>
            </a:extLst>
          </p:cNvPr>
          <p:cNvSpPr>
            <a:spLocks noGrp="1"/>
          </p:cNvSpPr>
          <p:nvPr>
            <p:ph type="title"/>
          </p:nvPr>
        </p:nvSpPr>
        <p:spPr>
          <a:xfrm>
            <a:off x="1371600" y="109220"/>
            <a:ext cx="9601200" cy="1485900"/>
          </a:xfrm>
        </p:spPr>
        <p:txBody>
          <a:bodyPr>
            <a:normAutofit/>
          </a:bodyPr>
          <a:lstStyle/>
          <a:p>
            <a:r>
              <a:rPr lang="en-US" sz="5400" dirty="0"/>
              <a:t>Stations Activity</a:t>
            </a:r>
          </a:p>
        </p:txBody>
      </p:sp>
      <p:graphicFrame>
        <p:nvGraphicFramePr>
          <p:cNvPr id="5" name="Content Placeholder 2">
            <a:extLst>
              <a:ext uri="{FF2B5EF4-FFF2-40B4-BE49-F238E27FC236}">
                <a16:creationId xmlns:a16="http://schemas.microsoft.com/office/drawing/2014/main" id="{CC2B2409-9A97-4730-A258-3251154D1DBB}"/>
              </a:ext>
            </a:extLst>
          </p:cNvPr>
          <p:cNvGraphicFramePr>
            <a:graphicFrameLocks noGrp="1"/>
          </p:cNvGraphicFramePr>
          <p:nvPr>
            <p:ph idx="1"/>
            <p:extLst>
              <p:ext uri="{D42A27DB-BD31-4B8C-83A1-F6EECF244321}">
                <p14:modId xmlns:p14="http://schemas.microsoft.com/office/powerpoint/2010/main" val="3635706416"/>
              </p:ext>
            </p:extLst>
          </p:nvPr>
        </p:nvGraphicFramePr>
        <p:xfrm>
          <a:off x="1371600" y="1229360"/>
          <a:ext cx="9926320" cy="5438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210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812C54-7AEF-4ABB-826E-221F51CB0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B682B1-73ED-454D-B9CD-2B4FC354951D}"/>
              </a:ext>
            </a:extLst>
          </p:cNvPr>
          <p:cNvSpPr>
            <a:spLocks noGrp="1"/>
          </p:cNvSpPr>
          <p:nvPr>
            <p:ph type="title"/>
          </p:nvPr>
        </p:nvSpPr>
        <p:spPr>
          <a:xfrm>
            <a:off x="3363864" y="685800"/>
            <a:ext cx="7705164" cy="1485900"/>
          </a:xfrm>
        </p:spPr>
        <p:txBody>
          <a:bodyPr>
            <a:normAutofit/>
          </a:bodyPr>
          <a:lstStyle/>
          <a:p>
            <a:r>
              <a:rPr lang="en-US" dirty="0"/>
              <a:t>Exit Ticket</a:t>
            </a:r>
          </a:p>
        </p:txBody>
      </p:sp>
      <p:sp>
        <p:nvSpPr>
          <p:cNvPr id="10" name="Rectangle 9">
            <a:extLst>
              <a:ext uri="{FF2B5EF4-FFF2-40B4-BE49-F238E27FC236}">
                <a16:creationId xmlns:a16="http://schemas.microsoft.com/office/drawing/2014/main" id="{891F40E4-8A76-44CF-91EC-907367352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0444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72171013-D973-4187-9CF2-EE098EEF8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81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7B274512-E637-4FD5-8084-B70D690AFEB6}"/>
              </a:ext>
            </a:extLst>
          </p:cNvPr>
          <p:cNvSpPr>
            <a:spLocks noGrp="1"/>
          </p:cNvSpPr>
          <p:nvPr>
            <p:ph idx="1"/>
          </p:nvPr>
        </p:nvSpPr>
        <p:spPr>
          <a:xfrm>
            <a:off x="3363864" y="1930400"/>
            <a:ext cx="8116936" cy="4480560"/>
          </a:xfrm>
        </p:spPr>
        <p:txBody>
          <a:bodyPr>
            <a:normAutofit fontScale="92500"/>
          </a:bodyPr>
          <a:lstStyle/>
          <a:p>
            <a:r>
              <a:rPr lang="en-US" sz="2800" dirty="0"/>
              <a:t>Utilize the structure of Claude McKay’s, “If We Must Die”, the information displayed and discussed in the station’s activity, and your own connections to create a poem that responds to how the circumstances of Gilligan’s case are reflected in society today.</a:t>
            </a:r>
          </a:p>
          <a:p>
            <a:endParaRPr lang="en-US" sz="2800" dirty="0"/>
          </a:p>
          <a:p>
            <a:r>
              <a:rPr lang="en-US" sz="2800" dirty="0"/>
              <a:t>“If We Must Die” is written in the format </a:t>
            </a:r>
            <a:r>
              <a:rPr lang="en-US" sz="2800" dirty="0" err="1"/>
              <a:t>abab</a:t>
            </a:r>
            <a:r>
              <a:rPr lang="en-US" sz="2800" dirty="0"/>
              <a:t> </a:t>
            </a:r>
            <a:r>
              <a:rPr lang="en-US" sz="2800" dirty="0" err="1"/>
              <a:t>cdcd</a:t>
            </a:r>
            <a:r>
              <a:rPr lang="en-US" sz="2800" dirty="0"/>
              <a:t> </a:t>
            </a:r>
            <a:r>
              <a:rPr lang="en-US" sz="2800" dirty="0" err="1"/>
              <a:t>efef</a:t>
            </a:r>
            <a:r>
              <a:rPr lang="en-US" sz="2800" dirty="0"/>
              <a:t> gg</a:t>
            </a:r>
          </a:p>
          <a:p>
            <a:pPr marL="0" indent="0">
              <a:buNone/>
            </a:pPr>
            <a:endParaRPr lang="en-US" sz="2800" dirty="0"/>
          </a:p>
          <a:p>
            <a:r>
              <a:rPr lang="en-US" sz="2800" dirty="0"/>
              <a:t>You will write a poem that is </a:t>
            </a:r>
            <a:r>
              <a:rPr lang="en-US" sz="2800" dirty="0" err="1"/>
              <a:t>abab</a:t>
            </a:r>
            <a:r>
              <a:rPr lang="en-US" sz="2800" dirty="0"/>
              <a:t> </a:t>
            </a:r>
            <a:r>
              <a:rPr lang="en-US" sz="2800" dirty="0" err="1"/>
              <a:t>cdcd</a:t>
            </a:r>
            <a:r>
              <a:rPr lang="en-US" sz="2800" dirty="0"/>
              <a:t> </a:t>
            </a:r>
            <a:r>
              <a:rPr lang="en-US" sz="2800" dirty="0" err="1"/>
              <a:t>ee</a:t>
            </a:r>
            <a:r>
              <a:rPr lang="en-US" sz="2800" dirty="0"/>
              <a:t> (10 lines)</a:t>
            </a:r>
          </a:p>
          <a:p>
            <a:endParaRPr lang="en-US" dirty="0"/>
          </a:p>
        </p:txBody>
      </p:sp>
    </p:spTree>
    <p:extLst>
      <p:ext uri="{BB962C8B-B14F-4D97-AF65-F5344CB8AC3E}">
        <p14:creationId xmlns:p14="http://schemas.microsoft.com/office/powerpoint/2010/main" val="425860593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{45577BEB-3710-4774-A5EF-65B2C606C37A}tf10001105</Template>
  <TotalTime>554</TotalTime>
  <Words>391</Words>
  <Application>Microsoft Macintosh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Cambria</vt:lpstr>
      <vt:lpstr>Franklin Gothic Book</vt:lpstr>
      <vt:lpstr>Crop</vt:lpstr>
      <vt:lpstr>Historical circumstances of Policy Brutality in the U.S.  </vt:lpstr>
      <vt:lpstr>Agenda</vt:lpstr>
      <vt:lpstr>PowerPoint Presentation</vt:lpstr>
      <vt:lpstr>Opener</vt:lpstr>
      <vt:lpstr>Compelling Question</vt:lpstr>
      <vt:lpstr>Background</vt:lpstr>
      <vt:lpstr>Stations Activity</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circumstances of Policy Brutality in the U.S.  </dc:title>
  <dc:creator>Wise, Tatum L.</dc:creator>
  <cp:lastModifiedBy>Augustine, Tami</cp:lastModifiedBy>
  <cp:revision>5</cp:revision>
  <dcterms:created xsi:type="dcterms:W3CDTF">2022-02-27T19:22:37Z</dcterms:created>
  <dcterms:modified xsi:type="dcterms:W3CDTF">2022-04-27T19:33:07Z</dcterms:modified>
</cp:coreProperties>
</file>