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24"/>
  </p:notesMasterIdLst>
  <p:handoutMasterIdLst>
    <p:handoutMasterId r:id="rId25"/>
  </p:handoutMasterIdLst>
  <p:sldIdLst>
    <p:sldId id="256" r:id="rId3"/>
    <p:sldId id="282" r:id="rId4"/>
    <p:sldId id="284" r:id="rId5"/>
    <p:sldId id="285" r:id="rId6"/>
    <p:sldId id="286" r:id="rId7"/>
    <p:sldId id="266" r:id="rId8"/>
    <p:sldId id="278" r:id="rId9"/>
    <p:sldId id="271" r:id="rId10"/>
    <p:sldId id="287" r:id="rId11"/>
    <p:sldId id="272" r:id="rId12"/>
    <p:sldId id="288" r:id="rId13"/>
    <p:sldId id="273" r:id="rId14"/>
    <p:sldId id="274" r:id="rId15"/>
    <p:sldId id="275" r:id="rId16"/>
    <p:sldId id="276" r:id="rId17"/>
    <p:sldId id="277" r:id="rId18"/>
    <p:sldId id="280" r:id="rId19"/>
    <p:sldId id="289" r:id="rId20"/>
    <p:sldId id="290" r:id="rId21"/>
    <p:sldId id="281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D6E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8" autoAdjust="0"/>
    <p:restoredTop sz="83567" autoAdjust="0"/>
  </p:normalViewPr>
  <p:slideViewPr>
    <p:cSldViewPr snapToGrid="0" snapToObjects="1">
      <p:cViewPr varScale="1">
        <p:scale>
          <a:sx n="102" d="100"/>
          <a:sy n="102" d="100"/>
        </p:scale>
        <p:origin x="16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rPr lang="en-US"/>
              <a:t>2/29/20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rPr lang="en-US"/>
              <a:t>2/29/20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76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0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77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35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3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6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00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23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09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15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67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92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7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 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</a:t>
            </a:r>
          </a:p>
          <a:p>
            <a:pPr lvl="0"/>
            <a:r>
              <a:rPr lang="en-US" dirty="0"/>
              <a:t>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Full slide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/>
              <a:t>½ slide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chart/graph/table</a:t>
            </a:r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2/29/20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Evolution of the Treatment of Mental Illness 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413015" y="4567385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0" y="2389641"/>
            <a:ext cx="8966094" cy="2329318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Sterilization: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medical procedure that leaves a person incapable of reproduction.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States adopted mandates that forced the sterilization of over 65,ooo people.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5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0" y="1965098"/>
            <a:ext cx="8966094" cy="388053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Supreme Court Case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Buck v. Bell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argues that sterilization did not violate people’s rights because ”three generations of imbeciles is enough”.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Began to move away from eugenics and sterilization after the revelation of Nazi war crimes following WWII.</a:t>
            </a: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21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7906" y="2112055"/>
            <a:ext cx="8966094" cy="3358018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During the 20</a:t>
            </a:r>
            <a:r>
              <a:rPr lang="en-US" sz="30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century, doctors began to move towards treatments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Focused on physical aspects of the body in developing treatments.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Doctors often experimented, unsure of consequences.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5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45945" y="1621358"/>
            <a:ext cx="8252110" cy="4525963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Electroconvulsive therapy (ECT):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induces seizures in people through a series of electrical shocks.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Still used today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Remains very controversial because of its use on non-consenting individuals and side effects.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9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89786" y="1369663"/>
            <a:ext cx="8164428" cy="4525963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Insulin Shock Therapy: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injecting patients with successively larger doses of insulin, often to the point of inducing a coma, then reviving them with glucose and repeating the procedure.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Caused weight gain, permanent brain damage, and sometimes a persistent comatose state.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84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83523" y="1419767"/>
            <a:ext cx="8176954" cy="4525963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Lobotomy: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severed connections between the prefrontal cortex and the rest of the brain by either drilling through the skull or inserting an implement past a person’s eye.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Very few recovered from the procedure.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Most patients showed cognitive and emotional declines, become incapable of caring for themselves, and/or died.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0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88515" y="1846620"/>
            <a:ext cx="7863804" cy="3164759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Psychiatric medications began to emerge in the 1950s.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Today, mental illness treatment focuses on medication and therapy.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Aimed at making lifestyle and behavior changes.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36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96673" y="1469871"/>
            <a:ext cx="7550653" cy="4525963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Think, Pair, Share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How did societal views of mental illness in the 19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20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century affect the methods of prevention/treatment that were used?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30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96673" y="1469871"/>
            <a:ext cx="7550653" cy="4525963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Stations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Read the document at the station.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Answer the questions associated with the document on the Stations Handout.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Wait until instructed to move to the next station.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96673" y="1469871"/>
            <a:ext cx="7550653" cy="4525963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Stations Debrief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surprised you the most from reading the documents?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treatments do you think are acceptable? Which do you think are not?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have treatments toward mental illness evolved?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7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0" y="1344611"/>
            <a:ext cx="8966094" cy="4525963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Bell Ringer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What might be some assumptions people made about mental illness in the 19</a:t>
            </a:r>
            <a:r>
              <a:rPr lang="en-US" sz="3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20</a:t>
            </a:r>
            <a:r>
              <a:rPr lang="en-US" sz="3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century?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99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608783" y="1457345"/>
            <a:ext cx="7926434" cy="4525963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Take a Stand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When treating mental illness, is it better to focus on physical causes of the illness, or is it better to focus on lifestyle/behavior changes?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97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33627" y="1382189"/>
            <a:ext cx="8076746" cy="4525963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Exit Ticket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have treatments for mental illness evolved?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8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44881" y="1274403"/>
            <a:ext cx="8054237" cy="5151449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Learning Objectives</a:t>
            </a:r>
            <a:endParaRPr lang="en-US" dirty="0"/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Students will be able to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examine how societal attitudes toward mental illness in the 19th and 20th centuries contributed to the methods used to treat mental illness.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2) Students will be able to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compare and contrast methods used to treat mental illness in the 19th and 20th century to methods used today.</a:t>
            </a:r>
            <a:r>
              <a:rPr lang="en-US" dirty="0"/>
              <a:t> </a:t>
            </a:r>
          </a:p>
          <a:p>
            <a:pPr lvl="0"/>
            <a:br>
              <a:rPr lang="en-US" sz="3600" dirty="0"/>
            </a:b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8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0" y="1698722"/>
            <a:ext cx="9144000" cy="2971249"/>
          </a:xfrm>
        </p:spPr>
        <p:txBody>
          <a:bodyPr/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Compelling Question</a:t>
            </a:r>
          </a:p>
          <a:p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How have treatments for mental illnesses 	evolved over the past few centuries? </a:t>
            </a:r>
            <a:br>
              <a:rPr lang="en-US" sz="3600" dirty="0"/>
            </a:b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4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0" y="1470122"/>
            <a:ext cx="9144000" cy="4653092"/>
          </a:xfrm>
        </p:spPr>
        <p:txBody>
          <a:bodyPr/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Agenda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Lecture on Background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Think, Pair, Share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Stations Activity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Stations Debrief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Take a Stand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Exit Ticket </a:t>
            </a:r>
          </a:p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9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71463" y="1444624"/>
            <a:ext cx="8476467" cy="4956176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Mental illness was viewed very negatively during the 18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19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century.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Mental health care was not seen as important, and mentally ill patients were viewed as undeserving of charity.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Growth of institutionalization in asylums increased in the early 19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century.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Asylums treated patients horribly and many were closed.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04120" y="1624238"/>
            <a:ext cx="8476467" cy="4525963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Psychiatrists began working towards cures and preventions methods in late 19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early 20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century.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Beginning of eugenics and forced sterilization.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“Cures” targeted specific populations, such as immigrants, peoples of color, the poor, unmarried mothers, and the disabled.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1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20448" y="2546803"/>
            <a:ext cx="8476467" cy="233544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Eugenics: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science of improving human population by controlled breeding to increase the occurance of desireable heritable characteristics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5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36777" y="1934481"/>
            <a:ext cx="8476467" cy="3306991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Eugenics was supported because it seemed to promise to solve the problem for future generations.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States prohibited marriage for epileptics, imbeciles, and  the feeble-minded.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Treatment of Psychiatric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7985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13405</TotalTime>
  <Words>772</Words>
  <Application>Microsoft Macintosh PowerPoint</Application>
  <PresentationFormat>On-screen Show (4:3)</PresentationFormat>
  <Paragraphs>100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Tami Augustine</cp:lastModifiedBy>
  <cp:revision>32</cp:revision>
  <cp:lastPrinted>2013-08-13T14:25:08Z</cp:lastPrinted>
  <dcterms:created xsi:type="dcterms:W3CDTF">2013-05-24T18:55:25Z</dcterms:created>
  <dcterms:modified xsi:type="dcterms:W3CDTF">2020-02-29T18:23:44Z</dcterms:modified>
</cp:coreProperties>
</file>