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3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17E8-FF5C-2C48-B719-DC2A6320991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DCD7-A8B8-8349-83D0-FDBDCD90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14 at 9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9.50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9.5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9.5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14 at 9.50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Augustine</dc:creator>
  <cp:lastModifiedBy>Tami Augustine</cp:lastModifiedBy>
  <cp:revision>1</cp:revision>
  <dcterms:created xsi:type="dcterms:W3CDTF">2015-12-14T14:50:51Z</dcterms:created>
  <dcterms:modified xsi:type="dcterms:W3CDTF">2015-12-14T14:52:48Z</dcterms:modified>
</cp:coreProperties>
</file>