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2" r:id="rId7"/>
    <p:sldId id="261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16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1960A-D1EB-C14A-8DC3-50435F847716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746-E019-9645-96B6-4AD9A1631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12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1960A-D1EB-C14A-8DC3-50435F847716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746-E019-9645-96B6-4AD9A1631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34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1960A-D1EB-C14A-8DC3-50435F847716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746-E019-9645-96B6-4AD9A1631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78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1960A-D1EB-C14A-8DC3-50435F847716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746-E019-9645-96B6-4AD9A1631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090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1960A-D1EB-C14A-8DC3-50435F847716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746-E019-9645-96B6-4AD9A1631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49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1960A-D1EB-C14A-8DC3-50435F847716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746-E019-9645-96B6-4AD9A1631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9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1960A-D1EB-C14A-8DC3-50435F847716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746-E019-9645-96B6-4AD9A1631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61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1960A-D1EB-C14A-8DC3-50435F847716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746-E019-9645-96B6-4AD9A1631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82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1960A-D1EB-C14A-8DC3-50435F847716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746-E019-9645-96B6-4AD9A1631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1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1960A-D1EB-C14A-8DC3-50435F847716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746-E019-9645-96B6-4AD9A1631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374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1960A-D1EB-C14A-8DC3-50435F847716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52746-E019-9645-96B6-4AD9A1631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312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1960A-D1EB-C14A-8DC3-50435F847716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52746-E019-9645-96B6-4AD9A1631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668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12-14 at 8.59.2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32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4 at 8.58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3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4 at 8.58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85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4 at 8.58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19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4 at 8.58.3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9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4 at 8.58.4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11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4 at 8.58.4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45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2-14 at 8.58.5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31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On-screen Show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Ohio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Tami Augustine</dc:creator>
  <cp:lastModifiedBy>Tami Augustine</cp:lastModifiedBy>
  <cp:revision>1</cp:revision>
  <dcterms:created xsi:type="dcterms:W3CDTF">2015-12-14T14:14:08Z</dcterms:created>
  <dcterms:modified xsi:type="dcterms:W3CDTF">2015-12-14T14:18:00Z</dcterms:modified>
</cp:coreProperties>
</file>