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960A-D1EB-C14A-8DC3-50435F847716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2746-E019-9645-96B6-4AD9A163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6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4 at 8.5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14 at 8.5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Augustine</dc:creator>
  <cp:lastModifiedBy>Tami Augustine</cp:lastModifiedBy>
  <cp:revision>1</cp:revision>
  <dcterms:created xsi:type="dcterms:W3CDTF">2015-12-14T14:14:08Z</dcterms:created>
  <dcterms:modified xsi:type="dcterms:W3CDTF">2015-12-14T14:18:00Z</dcterms:modified>
</cp:coreProperties>
</file>