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-400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436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59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77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28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56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48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53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03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85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26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57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8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82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78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90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14000" b="1"/>
            </a:lvl1pPr>
            <a:lvl2pPr algn="ctr" rtl="0">
              <a:spcBef>
                <a:spcPts val="0"/>
              </a:spcBef>
              <a:buSzPct val="100000"/>
              <a:defRPr sz="14000" b="1"/>
            </a:lvl2pPr>
            <a:lvl3pPr algn="ctr" rtl="0">
              <a:spcBef>
                <a:spcPts val="0"/>
              </a:spcBef>
              <a:buSzPct val="100000"/>
              <a:defRPr sz="14000" b="1"/>
            </a:lvl3pPr>
            <a:lvl4pPr algn="ctr" rtl="0">
              <a:spcBef>
                <a:spcPts val="0"/>
              </a:spcBef>
              <a:buSzPct val="100000"/>
              <a:defRPr sz="14000" b="1"/>
            </a:lvl4pPr>
            <a:lvl5pPr algn="ctr" rtl="0">
              <a:spcBef>
                <a:spcPts val="0"/>
              </a:spcBef>
              <a:buSzPct val="100000"/>
              <a:defRPr sz="14000" b="1"/>
            </a:lvl5pPr>
            <a:lvl6pPr algn="ctr" rtl="0">
              <a:spcBef>
                <a:spcPts val="0"/>
              </a:spcBef>
              <a:buSzPct val="100000"/>
              <a:defRPr sz="14000" b="1"/>
            </a:lvl6pPr>
            <a:lvl7pPr algn="ctr" rtl="0">
              <a:spcBef>
                <a:spcPts val="0"/>
              </a:spcBef>
              <a:buSzPct val="100000"/>
              <a:defRPr sz="14000" b="1"/>
            </a:lvl7pPr>
            <a:lvl8pPr algn="ctr" rtl="0">
              <a:spcBef>
                <a:spcPts val="0"/>
              </a:spcBef>
              <a:buSzPct val="100000"/>
              <a:defRPr sz="14000" b="1"/>
            </a:lvl8pPr>
            <a:lvl9pPr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PBcUUqbew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Racism: Past and Present</a:t>
            </a:r>
          </a:p>
          <a:p>
            <a:pPr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510450" y="3211637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Brock Graham and Scott Jackson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0"/>
            <a:ext cx="8520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50" y="19050"/>
            <a:ext cx="8683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Group Discussion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With your group, discuss (and be ready to share with the class) the following questions: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How do your headlines help you better understand the similarities and differences between the protests of the 1960’s and today?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Why do you think conflict between police and </a:t>
            </a:r>
            <a:r>
              <a:rPr lang="en" dirty="0" smtClean="0">
                <a:solidFill>
                  <a:srgbClr val="000000"/>
                </a:solidFill>
              </a:rPr>
              <a:t>African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" dirty="0" smtClean="0">
                <a:solidFill>
                  <a:srgbClr val="000000"/>
                </a:solidFill>
              </a:rPr>
              <a:t>American </a:t>
            </a:r>
            <a:r>
              <a:rPr lang="en" dirty="0">
                <a:solidFill>
                  <a:srgbClr val="000000"/>
                </a:solidFill>
              </a:rPr>
              <a:t>communities still exists today? What factors play a role in these conflicts?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Exit Ticket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Was the American Civil Rights Movement of the 1960’s successful in ending racial inequality? 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40574"/>
            <a:ext cx="3999899" cy="324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</a:rPr>
              <a:t>EQ: Was the American Civil Rights Movement of the 1960’s successful in ending racial inequality?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Learning Objectives: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LO1: Students will evaluate the effectiveness of the American Civil Rights Movement of the 1960’s.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LO2: Students will compare the protests of the 1960’s to present-day protests going on throughout the U.S.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Population Statistics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Percentage of Prison Population: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White: 58.9%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Black: 37.7%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Asian: 1.5%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*NOTE: 48.4% of inmates are imprisoned for drug-related charges.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Population Statistics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Percentage of American Population: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White: 63.7%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Black: 12.2%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Asian: 4.7%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*NOTE: Out of every 100,00 people in the U.S., 698 are imprisoned.</a:t>
            </a:r>
          </a:p>
          <a:p>
            <a:pPr>
              <a:spcBef>
                <a:spcPts val="0"/>
              </a:spcBef>
              <a:buNone/>
            </a:pPr>
            <a:endParaRPr b="1"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Percentage of Prison Population: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White: 58.9%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Black: 37.7%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Asian: 1.5%</a:t>
            </a:r>
          </a:p>
          <a:p>
            <a:pPr rt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*NOTE: 48.4% of inmates are imprisoned for drug-related charges.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America’s Prisons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https://www.youtube.com/watch?v=NaPBcUUqbew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625" y="1738000"/>
            <a:ext cx="4930750" cy="31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“The War on Crime”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Government policies were implemented to combat crime in an effort to help the Civil Rights Movement. As a result it sparked the “War on Crime.”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Targeted racially poor regions of the United States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Increased police force was viewed as being oppressive “white dominance” over racial minorities 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Presidential policies under Johnson, Nixon, and Reagan that aimed to combat crime led to an increase in prison populations.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These prisoners were disproportionately of minority groups.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“</a:t>
            </a:r>
            <a:r>
              <a:rPr lang="en" sz="2400" b="1">
                <a:solidFill>
                  <a:srgbClr val="000000"/>
                </a:solidFill>
              </a:rPr>
              <a:t>What has changed. What hasn’t.”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925" y="0"/>
            <a:ext cx="4636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Class Activity - “Extra! Extra!”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For each picture, create a newspaper headline under which the picture would appear.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Be sure your headline captures the theme of the photograph and engages your target audience.</a:t>
            </a:r>
          </a:p>
          <a:p>
            <a:pPr>
              <a:spcBef>
                <a:spcPts val="0"/>
              </a:spcBef>
              <a:buNone/>
            </a:pPr>
            <a:endParaRPr b="1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775" y="2743775"/>
            <a:ext cx="6006450" cy="21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385</Words>
  <Application>Microsoft Macintosh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Proxima Nova</vt:lpstr>
      <vt:lpstr>spearmint</vt:lpstr>
      <vt:lpstr>Racism: Past and Present </vt:lpstr>
      <vt:lpstr>EQ: Was the American Civil Rights Movement of the 1960’s successful in ending racial inequality?</vt:lpstr>
      <vt:lpstr>Population Statistics</vt:lpstr>
      <vt:lpstr>Population Statistics</vt:lpstr>
      <vt:lpstr>America’s Prisons</vt:lpstr>
      <vt:lpstr>“The War on Crime”</vt:lpstr>
      <vt:lpstr>PowerPoint Presentation</vt:lpstr>
      <vt:lpstr>Class Activity - “Extra! Extra!”</vt:lpstr>
      <vt:lpstr>PowerPoint Presentation</vt:lpstr>
      <vt:lpstr>PowerPoint Presentation</vt:lpstr>
      <vt:lpstr>PowerPoint Presentation</vt:lpstr>
      <vt:lpstr>PowerPoint Presentation</vt:lpstr>
      <vt:lpstr>Group Discussion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Racism: Past and Present</dc:title>
  <dc:creator>Scott Jackson</dc:creator>
  <cp:lastModifiedBy>Tami Augustine</cp:lastModifiedBy>
  <cp:revision>3</cp:revision>
  <dcterms:modified xsi:type="dcterms:W3CDTF">2015-12-22T21:11:47Z</dcterms:modified>
</cp:coreProperties>
</file>