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2"/>
  </p:notesMasterIdLst>
  <p:sldIdLst>
    <p:sldId id="256" r:id="rId2"/>
    <p:sldId id="257" r:id="rId3"/>
    <p:sldId id="258" r:id="rId4"/>
    <p:sldId id="259" r:id="rId5"/>
    <p:sldId id="260" r:id="rId6"/>
    <p:sldId id="261" r:id="rId7"/>
    <p:sldId id="262" r:id="rId8"/>
    <p:sldId id="263" r:id="rId9"/>
    <p:sldId id="265" r:id="rId10"/>
    <p:sldId id="268" r:id="rId11"/>
  </p:sldIdLst>
  <p:sldSz cx="9144000" cy="5143500" type="screen16x9"/>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1" d="100"/>
          <a:sy n="141" d="100"/>
        </p:scale>
        <p:origin x="-464" y="-11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interSettings" Target="printerSettings/printerSettings1.bin"/><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 name="Shape 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a:endParaRPr/>
          </a:p>
        </p:txBody>
      </p:sp>
    </p:spTree>
    <p:extLst>
      <p:ext uri="{BB962C8B-B14F-4D97-AF65-F5344CB8AC3E}">
        <p14:creationId xmlns:p14="http://schemas.microsoft.com/office/powerpoint/2010/main" val="1774916928"/>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Shape 5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6" name="Shape 5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13476050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Shape 14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5" name="Shape 14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674703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5" name="Shape 6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1094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Shape 7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72" name="Shape 7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2120621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Shape 7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80" name="Shape 8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35290766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86" name="Shape 8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2596460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Shape 9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95" name="Shape 9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20375570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Shape 10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06" name="Shape 10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19106367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Shape 11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13" name="Shape 11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5939178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Shape 12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25" name="Shape 12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3783861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bg>
      <p:bgPr>
        <a:solidFill>
          <a:schemeClr val="dk1"/>
        </a:solidFill>
        <a:effectLst/>
      </p:bgPr>
    </p:bg>
    <p:spTree>
      <p:nvGrpSpPr>
        <p:cNvPr id="1" name="Shape 8"/>
        <p:cNvGrpSpPr/>
        <p:nvPr/>
      </p:nvGrpSpPr>
      <p:grpSpPr>
        <a:xfrm>
          <a:off x="0" y="0"/>
          <a:ext cx="0" cy="0"/>
          <a:chOff x="0" y="0"/>
          <a:chExt cx="0" cy="0"/>
        </a:xfrm>
      </p:grpSpPr>
      <p:sp>
        <p:nvSpPr>
          <p:cNvPr id="9" name="Shape 9"/>
          <p:cNvSpPr/>
          <p:nvPr/>
        </p:nvSpPr>
        <p:spPr>
          <a:xfrm>
            <a:off x="0" y="0"/>
            <a:ext cx="9144000" cy="3429000"/>
          </a:xfrm>
          <a:prstGeom prst="rect">
            <a:avLst/>
          </a:prstGeom>
          <a:solidFill>
            <a:schemeClr val="lt1"/>
          </a:solidFill>
          <a:ln>
            <a:noFill/>
          </a:ln>
        </p:spPr>
        <p:txBody>
          <a:bodyPr lIns="91425" tIns="91425" rIns="91425" bIns="91425" anchor="ctr" anchorCtr="0">
            <a:noAutofit/>
          </a:bodyPr>
          <a:lstStyle/>
          <a:p>
            <a:pPr>
              <a:spcBef>
                <a:spcPts val="0"/>
              </a:spcBef>
              <a:buNone/>
            </a:pPr>
            <a:endParaRPr/>
          </a:p>
        </p:txBody>
      </p:sp>
      <p:sp>
        <p:nvSpPr>
          <p:cNvPr id="10" name="Shape 10"/>
          <p:cNvSpPr txBox="1">
            <a:spLocks noGrp="1"/>
          </p:cNvSpPr>
          <p:nvPr>
            <p:ph type="ctrTitle"/>
          </p:nvPr>
        </p:nvSpPr>
        <p:spPr>
          <a:xfrm>
            <a:off x="311700" y="392150"/>
            <a:ext cx="8520599" cy="2690399"/>
          </a:xfrm>
          <a:prstGeom prst="rect">
            <a:avLst/>
          </a:prstGeom>
        </p:spPr>
        <p:txBody>
          <a:bodyPr lIns="91425" tIns="91425" rIns="91425" bIns="91425" anchor="ctr" anchorCtr="0"/>
          <a:lstStyle>
            <a:lvl1pPr algn="ctr">
              <a:spcBef>
                <a:spcPts val="0"/>
              </a:spcBef>
              <a:buSzPct val="100000"/>
              <a:defRPr sz="8000"/>
            </a:lvl1pPr>
            <a:lvl2pPr algn="ctr">
              <a:spcBef>
                <a:spcPts val="0"/>
              </a:spcBef>
              <a:buSzPct val="100000"/>
              <a:defRPr sz="8000"/>
            </a:lvl2pPr>
            <a:lvl3pPr algn="ctr">
              <a:spcBef>
                <a:spcPts val="0"/>
              </a:spcBef>
              <a:buSzPct val="100000"/>
              <a:defRPr sz="8000"/>
            </a:lvl3pPr>
            <a:lvl4pPr algn="ctr">
              <a:spcBef>
                <a:spcPts val="0"/>
              </a:spcBef>
              <a:buSzPct val="100000"/>
              <a:defRPr sz="8000"/>
            </a:lvl4pPr>
            <a:lvl5pPr algn="ctr">
              <a:spcBef>
                <a:spcPts val="0"/>
              </a:spcBef>
              <a:buSzPct val="100000"/>
              <a:defRPr sz="8000"/>
            </a:lvl5pPr>
            <a:lvl6pPr algn="ctr">
              <a:spcBef>
                <a:spcPts val="0"/>
              </a:spcBef>
              <a:buSzPct val="100000"/>
              <a:defRPr sz="8000"/>
            </a:lvl6pPr>
            <a:lvl7pPr algn="ctr">
              <a:spcBef>
                <a:spcPts val="0"/>
              </a:spcBef>
              <a:buSzPct val="100000"/>
              <a:defRPr sz="8000"/>
            </a:lvl7pPr>
            <a:lvl8pPr algn="ctr">
              <a:spcBef>
                <a:spcPts val="0"/>
              </a:spcBef>
              <a:buSzPct val="100000"/>
              <a:defRPr sz="8000"/>
            </a:lvl8pPr>
            <a:lvl9pPr algn="ctr">
              <a:spcBef>
                <a:spcPts val="0"/>
              </a:spcBef>
              <a:buSzPct val="100000"/>
              <a:defRPr sz="8000"/>
            </a:lvl9pPr>
          </a:lstStyle>
          <a:p>
            <a:endParaRPr/>
          </a:p>
        </p:txBody>
      </p:sp>
      <p:sp>
        <p:nvSpPr>
          <p:cNvPr id="11" name="Shape 11"/>
          <p:cNvSpPr txBox="1">
            <a:spLocks noGrp="1"/>
          </p:cNvSpPr>
          <p:nvPr>
            <p:ph type="subTitle" idx="1"/>
          </p:nvPr>
        </p:nvSpPr>
        <p:spPr>
          <a:xfrm>
            <a:off x="311700" y="3890400"/>
            <a:ext cx="8520599" cy="706200"/>
          </a:xfrm>
          <a:prstGeom prst="rect">
            <a:avLst/>
          </a:prstGeom>
        </p:spPr>
        <p:txBody>
          <a:bodyPr lIns="91425" tIns="91425" rIns="91425" bIns="91425" anchor="ctr" anchorCtr="0"/>
          <a:lstStyle>
            <a:lvl1pPr algn="ctr">
              <a:lnSpc>
                <a:spcPct val="100000"/>
              </a:lnSpc>
              <a:spcBef>
                <a:spcPts val="0"/>
              </a:spcBef>
              <a:spcAft>
                <a:spcPts val="0"/>
              </a:spcAft>
              <a:buClr>
                <a:schemeClr val="accent1"/>
              </a:buClr>
              <a:buSzPct val="100000"/>
              <a:buNone/>
              <a:defRPr sz="2100" b="1">
                <a:solidFill>
                  <a:schemeClr val="accent1"/>
                </a:solidFill>
              </a:defRPr>
            </a:lvl1pPr>
            <a:lvl2pPr algn="ctr">
              <a:lnSpc>
                <a:spcPct val="100000"/>
              </a:lnSpc>
              <a:spcBef>
                <a:spcPts val="0"/>
              </a:spcBef>
              <a:spcAft>
                <a:spcPts val="0"/>
              </a:spcAft>
              <a:buClr>
                <a:schemeClr val="accent1"/>
              </a:buClr>
              <a:buSzPct val="100000"/>
              <a:buNone/>
              <a:defRPr sz="2100" b="1">
                <a:solidFill>
                  <a:schemeClr val="accent1"/>
                </a:solidFill>
              </a:defRPr>
            </a:lvl2pPr>
            <a:lvl3pPr algn="ctr">
              <a:lnSpc>
                <a:spcPct val="100000"/>
              </a:lnSpc>
              <a:spcBef>
                <a:spcPts val="0"/>
              </a:spcBef>
              <a:spcAft>
                <a:spcPts val="0"/>
              </a:spcAft>
              <a:buClr>
                <a:schemeClr val="accent1"/>
              </a:buClr>
              <a:buSzPct val="100000"/>
              <a:buNone/>
              <a:defRPr sz="2100" b="1">
                <a:solidFill>
                  <a:schemeClr val="accent1"/>
                </a:solidFill>
              </a:defRPr>
            </a:lvl3pPr>
            <a:lvl4pPr algn="ctr">
              <a:lnSpc>
                <a:spcPct val="100000"/>
              </a:lnSpc>
              <a:spcBef>
                <a:spcPts val="0"/>
              </a:spcBef>
              <a:spcAft>
                <a:spcPts val="0"/>
              </a:spcAft>
              <a:buClr>
                <a:schemeClr val="accent1"/>
              </a:buClr>
              <a:buSzPct val="100000"/>
              <a:buNone/>
              <a:defRPr sz="2100" b="1">
                <a:solidFill>
                  <a:schemeClr val="accent1"/>
                </a:solidFill>
              </a:defRPr>
            </a:lvl4pPr>
            <a:lvl5pPr algn="ctr">
              <a:lnSpc>
                <a:spcPct val="100000"/>
              </a:lnSpc>
              <a:spcBef>
                <a:spcPts val="0"/>
              </a:spcBef>
              <a:spcAft>
                <a:spcPts val="0"/>
              </a:spcAft>
              <a:buClr>
                <a:schemeClr val="accent1"/>
              </a:buClr>
              <a:buSzPct val="100000"/>
              <a:buNone/>
              <a:defRPr sz="2100" b="1">
                <a:solidFill>
                  <a:schemeClr val="accent1"/>
                </a:solidFill>
              </a:defRPr>
            </a:lvl5pPr>
            <a:lvl6pPr algn="ctr">
              <a:lnSpc>
                <a:spcPct val="100000"/>
              </a:lnSpc>
              <a:spcBef>
                <a:spcPts val="0"/>
              </a:spcBef>
              <a:spcAft>
                <a:spcPts val="0"/>
              </a:spcAft>
              <a:buClr>
                <a:schemeClr val="accent1"/>
              </a:buClr>
              <a:buSzPct val="100000"/>
              <a:buNone/>
              <a:defRPr sz="2100" b="1">
                <a:solidFill>
                  <a:schemeClr val="accent1"/>
                </a:solidFill>
              </a:defRPr>
            </a:lvl6pPr>
            <a:lvl7pPr algn="ctr">
              <a:lnSpc>
                <a:spcPct val="100000"/>
              </a:lnSpc>
              <a:spcBef>
                <a:spcPts val="0"/>
              </a:spcBef>
              <a:spcAft>
                <a:spcPts val="0"/>
              </a:spcAft>
              <a:buClr>
                <a:schemeClr val="accent1"/>
              </a:buClr>
              <a:buSzPct val="100000"/>
              <a:buNone/>
              <a:defRPr sz="2100" b="1">
                <a:solidFill>
                  <a:schemeClr val="accent1"/>
                </a:solidFill>
              </a:defRPr>
            </a:lvl7pPr>
            <a:lvl8pPr algn="ctr">
              <a:lnSpc>
                <a:spcPct val="100000"/>
              </a:lnSpc>
              <a:spcBef>
                <a:spcPts val="0"/>
              </a:spcBef>
              <a:spcAft>
                <a:spcPts val="0"/>
              </a:spcAft>
              <a:buClr>
                <a:schemeClr val="accent1"/>
              </a:buClr>
              <a:buSzPct val="100000"/>
              <a:buNone/>
              <a:defRPr sz="2100" b="1">
                <a:solidFill>
                  <a:schemeClr val="accent1"/>
                </a:solidFill>
              </a:defRPr>
            </a:lvl8pPr>
            <a:lvl9pPr algn="ctr">
              <a:lnSpc>
                <a:spcPct val="100000"/>
              </a:lnSpc>
              <a:spcBef>
                <a:spcPts val="0"/>
              </a:spcBef>
              <a:spcAft>
                <a:spcPts val="0"/>
              </a:spcAft>
              <a:buClr>
                <a:schemeClr val="accent1"/>
              </a:buClr>
              <a:buSzPct val="100000"/>
              <a:buNone/>
              <a:defRPr sz="2100" b="1">
                <a:solidFill>
                  <a:schemeClr val="accent1"/>
                </a:solidFill>
              </a:defRPr>
            </a:lvl9pPr>
          </a:lstStyle>
          <a:p>
            <a:endParaRPr/>
          </a:p>
        </p:txBody>
      </p:sp>
      <p:sp>
        <p:nvSpPr>
          <p:cNvPr id="12" name="Shape 12"/>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spTree>
      <p:nvGrpSpPr>
        <p:cNvPr id="1" name="Shape 45"/>
        <p:cNvGrpSpPr/>
        <p:nvPr/>
      </p:nvGrpSpPr>
      <p:grpSpPr>
        <a:xfrm>
          <a:off x="0" y="0"/>
          <a:ext cx="0" cy="0"/>
          <a:chOff x="0" y="0"/>
          <a:chExt cx="0" cy="0"/>
        </a:xfrm>
      </p:grpSpPr>
      <p:sp>
        <p:nvSpPr>
          <p:cNvPr id="46" name="Shape 46"/>
          <p:cNvSpPr txBox="1">
            <a:spLocks noGrp="1"/>
          </p:cNvSpPr>
          <p:nvPr>
            <p:ph type="title"/>
          </p:nvPr>
        </p:nvSpPr>
        <p:spPr>
          <a:xfrm>
            <a:off x="311700" y="1240275"/>
            <a:ext cx="8520599" cy="1981800"/>
          </a:xfrm>
          <a:prstGeom prst="rect">
            <a:avLst/>
          </a:prstGeom>
        </p:spPr>
        <p:txBody>
          <a:bodyPr lIns="91425" tIns="91425" rIns="91425" bIns="91425" anchor="b" anchorCtr="0"/>
          <a:lstStyle>
            <a:lvl1pPr algn="ctr">
              <a:spcBef>
                <a:spcPts val="0"/>
              </a:spcBef>
              <a:buClr>
                <a:schemeClr val="lt1"/>
              </a:buClr>
              <a:buSzPct val="100000"/>
              <a:defRPr sz="12000">
                <a:solidFill>
                  <a:schemeClr val="lt1"/>
                </a:solidFill>
              </a:defRPr>
            </a:lvl1pPr>
            <a:lvl2pPr algn="ctr">
              <a:spcBef>
                <a:spcPts val="0"/>
              </a:spcBef>
              <a:buClr>
                <a:schemeClr val="lt1"/>
              </a:buClr>
              <a:buSzPct val="100000"/>
              <a:defRPr sz="12000">
                <a:solidFill>
                  <a:schemeClr val="lt1"/>
                </a:solidFill>
              </a:defRPr>
            </a:lvl2pPr>
            <a:lvl3pPr algn="ctr">
              <a:spcBef>
                <a:spcPts val="0"/>
              </a:spcBef>
              <a:buClr>
                <a:schemeClr val="lt1"/>
              </a:buClr>
              <a:buSzPct val="100000"/>
              <a:defRPr sz="12000">
                <a:solidFill>
                  <a:schemeClr val="lt1"/>
                </a:solidFill>
              </a:defRPr>
            </a:lvl3pPr>
            <a:lvl4pPr algn="ctr">
              <a:spcBef>
                <a:spcPts val="0"/>
              </a:spcBef>
              <a:buClr>
                <a:schemeClr val="lt1"/>
              </a:buClr>
              <a:buSzPct val="100000"/>
              <a:defRPr sz="12000">
                <a:solidFill>
                  <a:schemeClr val="lt1"/>
                </a:solidFill>
              </a:defRPr>
            </a:lvl4pPr>
            <a:lvl5pPr algn="ctr">
              <a:spcBef>
                <a:spcPts val="0"/>
              </a:spcBef>
              <a:buClr>
                <a:schemeClr val="lt1"/>
              </a:buClr>
              <a:buSzPct val="100000"/>
              <a:defRPr sz="12000">
                <a:solidFill>
                  <a:schemeClr val="lt1"/>
                </a:solidFill>
              </a:defRPr>
            </a:lvl5pPr>
            <a:lvl6pPr algn="ctr">
              <a:spcBef>
                <a:spcPts val="0"/>
              </a:spcBef>
              <a:buClr>
                <a:schemeClr val="lt1"/>
              </a:buClr>
              <a:buSzPct val="100000"/>
              <a:defRPr sz="12000">
                <a:solidFill>
                  <a:schemeClr val="lt1"/>
                </a:solidFill>
              </a:defRPr>
            </a:lvl6pPr>
            <a:lvl7pPr algn="ctr">
              <a:spcBef>
                <a:spcPts val="0"/>
              </a:spcBef>
              <a:buClr>
                <a:schemeClr val="lt1"/>
              </a:buClr>
              <a:buSzPct val="100000"/>
              <a:defRPr sz="12000">
                <a:solidFill>
                  <a:schemeClr val="lt1"/>
                </a:solidFill>
              </a:defRPr>
            </a:lvl7pPr>
            <a:lvl8pPr algn="ctr">
              <a:spcBef>
                <a:spcPts val="0"/>
              </a:spcBef>
              <a:buClr>
                <a:schemeClr val="lt1"/>
              </a:buClr>
              <a:buSzPct val="100000"/>
              <a:defRPr sz="12000">
                <a:solidFill>
                  <a:schemeClr val="lt1"/>
                </a:solidFill>
              </a:defRPr>
            </a:lvl8pPr>
            <a:lvl9pPr algn="ctr">
              <a:spcBef>
                <a:spcPts val="0"/>
              </a:spcBef>
              <a:buClr>
                <a:schemeClr val="lt1"/>
              </a:buClr>
              <a:buSzPct val="100000"/>
              <a:defRPr sz="12000">
                <a:solidFill>
                  <a:schemeClr val="lt1"/>
                </a:solidFill>
              </a:defRPr>
            </a:lvl9pPr>
          </a:lstStyle>
          <a:p>
            <a:endParaRPr/>
          </a:p>
        </p:txBody>
      </p:sp>
      <p:sp>
        <p:nvSpPr>
          <p:cNvPr id="47" name="Shape 47"/>
          <p:cNvSpPr txBox="1">
            <a:spLocks noGrp="1"/>
          </p:cNvSpPr>
          <p:nvPr>
            <p:ph type="body" idx="1"/>
          </p:nvPr>
        </p:nvSpPr>
        <p:spPr>
          <a:xfrm>
            <a:off x="311700" y="3304625"/>
            <a:ext cx="8520599" cy="1300800"/>
          </a:xfrm>
          <a:prstGeom prst="rect">
            <a:avLst/>
          </a:prstGeom>
        </p:spPr>
        <p:txBody>
          <a:bodyPr lIns="91425" tIns="91425" rIns="91425" bIns="91425" anchor="t" anchorCtr="0"/>
          <a:lstStyle>
            <a:lvl1pPr algn="ctr">
              <a:spcBef>
                <a:spcPts val="0"/>
              </a:spcBef>
              <a:buClr>
                <a:schemeClr val="accent1"/>
              </a:buClr>
              <a:defRPr>
                <a:solidFill>
                  <a:schemeClr val="accent1"/>
                </a:solidFill>
              </a:defRPr>
            </a:lvl1pPr>
            <a:lvl2pPr algn="ctr">
              <a:spcBef>
                <a:spcPts val="0"/>
              </a:spcBef>
              <a:buClr>
                <a:schemeClr val="accent1"/>
              </a:buClr>
              <a:defRPr>
                <a:solidFill>
                  <a:schemeClr val="accent1"/>
                </a:solidFill>
              </a:defRPr>
            </a:lvl2pPr>
            <a:lvl3pPr algn="ctr">
              <a:spcBef>
                <a:spcPts val="0"/>
              </a:spcBef>
              <a:buClr>
                <a:schemeClr val="accent1"/>
              </a:buClr>
              <a:defRPr>
                <a:solidFill>
                  <a:schemeClr val="accent1"/>
                </a:solidFill>
              </a:defRPr>
            </a:lvl3pPr>
            <a:lvl4pPr algn="ctr">
              <a:spcBef>
                <a:spcPts val="0"/>
              </a:spcBef>
              <a:buClr>
                <a:schemeClr val="accent1"/>
              </a:buClr>
              <a:defRPr>
                <a:solidFill>
                  <a:schemeClr val="accent1"/>
                </a:solidFill>
              </a:defRPr>
            </a:lvl4pPr>
            <a:lvl5pPr algn="ctr">
              <a:spcBef>
                <a:spcPts val="0"/>
              </a:spcBef>
              <a:buClr>
                <a:schemeClr val="accent1"/>
              </a:buClr>
              <a:defRPr>
                <a:solidFill>
                  <a:schemeClr val="accent1"/>
                </a:solidFill>
              </a:defRPr>
            </a:lvl5pPr>
            <a:lvl6pPr algn="ctr">
              <a:spcBef>
                <a:spcPts val="0"/>
              </a:spcBef>
              <a:buClr>
                <a:schemeClr val="accent1"/>
              </a:buClr>
              <a:defRPr>
                <a:solidFill>
                  <a:schemeClr val="accent1"/>
                </a:solidFill>
              </a:defRPr>
            </a:lvl6pPr>
            <a:lvl7pPr algn="ctr">
              <a:spcBef>
                <a:spcPts val="0"/>
              </a:spcBef>
              <a:buClr>
                <a:schemeClr val="accent1"/>
              </a:buClr>
              <a:defRPr>
                <a:solidFill>
                  <a:schemeClr val="accent1"/>
                </a:solidFill>
              </a:defRPr>
            </a:lvl7pPr>
            <a:lvl8pPr algn="ctr">
              <a:spcBef>
                <a:spcPts val="0"/>
              </a:spcBef>
              <a:buClr>
                <a:schemeClr val="accent1"/>
              </a:buClr>
              <a:defRPr>
                <a:solidFill>
                  <a:schemeClr val="accent1"/>
                </a:solidFill>
              </a:defRPr>
            </a:lvl8pPr>
            <a:lvl9pPr algn="ctr">
              <a:spcBef>
                <a:spcPts val="0"/>
              </a:spcBef>
              <a:buClr>
                <a:schemeClr val="accent1"/>
              </a:buClr>
              <a:defRPr>
                <a:solidFill>
                  <a:schemeClr val="accent1"/>
                </a:solidFill>
              </a:defRPr>
            </a:lvl9pPr>
          </a:lstStyle>
          <a:p>
            <a:endParaRPr/>
          </a:p>
        </p:txBody>
      </p:sp>
      <p:sp>
        <p:nvSpPr>
          <p:cNvPr id="48" name="Shape 48"/>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9"/>
        <p:cNvGrpSpPr/>
        <p:nvPr/>
      </p:nvGrpSpPr>
      <p:grpSpPr>
        <a:xfrm>
          <a:off x="0" y="0"/>
          <a:ext cx="0" cy="0"/>
          <a:chOff x="0" y="0"/>
          <a:chExt cx="0" cy="0"/>
        </a:xfrm>
      </p:grpSpPr>
      <p:sp>
        <p:nvSpPr>
          <p:cNvPr id="50" name="Shape 50"/>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Title">
    <p:bg>
      <p:bgPr>
        <a:solidFill>
          <a:schemeClr val="dk1"/>
        </a:solidFill>
        <a:effectLst/>
      </p:bgPr>
    </p:bg>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2802750" y="802500"/>
            <a:ext cx="3538499" cy="3538499"/>
          </a:xfrm>
          <a:prstGeom prst="rect">
            <a:avLst/>
          </a:prstGeom>
          <a:solidFill>
            <a:srgbClr val="FFFFFF"/>
          </a:solidFill>
        </p:spPr>
        <p:txBody>
          <a:bodyPr lIns="91425" tIns="91425" rIns="91425" bIns="91425" anchor="ctr" anchorCtr="0"/>
          <a:lstStyle>
            <a:lvl1pPr algn="ctr">
              <a:spcBef>
                <a:spcPts val="0"/>
              </a:spcBef>
              <a:buSzPct val="100000"/>
              <a:defRPr sz="4800"/>
            </a:lvl1pPr>
            <a:lvl2pPr algn="ctr">
              <a:spcBef>
                <a:spcPts val="0"/>
              </a:spcBef>
              <a:buSzPct val="100000"/>
              <a:defRPr sz="4800"/>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endParaRPr/>
          </a:p>
        </p:txBody>
      </p:sp>
      <p:sp>
        <p:nvSpPr>
          <p:cNvPr id="15" name="Shape 15"/>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292850"/>
            <a:ext cx="8520599" cy="8009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18" name="Shape 18"/>
          <p:cNvSpPr txBox="1">
            <a:spLocks noGrp="1"/>
          </p:cNvSpPr>
          <p:nvPr>
            <p:ph type="body" idx="1"/>
          </p:nvPr>
        </p:nvSpPr>
        <p:spPr>
          <a:xfrm>
            <a:off x="311700" y="1228675"/>
            <a:ext cx="8520599" cy="33401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19" name="Shape 19"/>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292850"/>
            <a:ext cx="8520599" cy="8009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2" name="Shape 22"/>
          <p:cNvSpPr txBox="1">
            <a:spLocks noGrp="1"/>
          </p:cNvSpPr>
          <p:nvPr>
            <p:ph type="body" idx="1"/>
          </p:nvPr>
        </p:nvSpPr>
        <p:spPr>
          <a:xfrm>
            <a:off x="311700" y="1228675"/>
            <a:ext cx="3999899" cy="3340199"/>
          </a:xfrm>
          <a:prstGeom prst="rect">
            <a:avLst/>
          </a:prstGeom>
        </p:spPr>
        <p:txBody>
          <a:bodyPr lIns="91425" tIns="91425" rIns="91425" bIns="91425" anchor="t" anchorCtr="0"/>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23" name="Shape 23"/>
          <p:cNvSpPr txBox="1">
            <a:spLocks noGrp="1"/>
          </p:cNvSpPr>
          <p:nvPr>
            <p:ph type="body" idx="2"/>
          </p:nvPr>
        </p:nvSpPr>
        <p:spPr>
          <a:xfrm>
            <a:off x="4832400" y="1228675"/>
            <a:ext cx="3999899" cy="3340199"/>
          </a:xfrm>
          <a:prstGeom prst="rect">
            <a:avLst/>
          </a:prstGeom>
        </p:spPr>
        <p:txBody>
          <a:bodyPr lIns="91425" tIns="91425" rIns="91425" bIns="91425" anchor="t" anchorCtr="0"/>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24" name="Shape 24"/>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04800" y="309350"/>
            <a:ext cx="8537700" cy="748200"/>
          </a:xfrm>
          <a:prstGeom prst="rect">
            <a:avLst/>
          </a:prstGeom>
        </p:spPr>
        <p:txBody>
          <a:bodyPr lIns="91425" tIns="91425" rIns="91425" bIns="91425" anchor="t" anchorCtr="0"/>
          <a:lstStyle>
            <a:lvl1pPr>
              <a:spcBef>
                <a:spcPts val="0"/>
              </a:spcBef>
              <a:buSzPct val="100000"/>
              <a:defRPr sz="4000"/>
            </a:lvl1pPr>
            <a:lvl2pPr>
              <a:spcBef>
                <a:spcPts val="0"/>
              </a:spcBef>
              <a:buSzPct val="100000"/>
              <a:defRPr sz="4000"/>
            </a:lvl2pPr>
            <a:lvl3pPr>
              <a:spcBef>
                <a:spcPts val="0"/>
              </a:spcBef>
              <a:buSzPct val="100000"/>
              <a:defRPr sz="4000"/>
            </a:lvl3pPr>
            <a:lvl4pPr>
              <a:spcBef>
                <a:spcPts val="0"/>
              </a:spcBef>
              <a:buSzPct val="100000"/>
              <a:defRPr sz="4000"/>
            </a:lvl4pPr>
            <a:lvl5pPr>
              <a:spcBef>
                <a:spcPts val="0"/>
              </a:spcBef>
              <a:buSzPct val="100000"/>
              <a:defRPr sz="4000"/>
            </a:lvl5pPr>
            <a:lvl6pPr>
              <a:spcBef>
                <a:spcPts val="0"/>
              </a:spcBef>
              <a:buSzPct val="100000"/>
              <a:defRPr sz="4000"/>
            </a:lvl6pPr>
            <a:lvl7pPr>
              <a:spcBef>
                <a:spcPts val="0"/>
              </a:spcBef>
              <a:buSzPct val="100000"/>
              <a:defRPr sz="4000"/>
            </a:lvl7pPr>
            <a:lvl8pPr>
              <a:spcBef>
                <a:spcPts val="0"/>
              </a:spcBef>
              <a:buSzPct val="100000"/>
              <a:defRPr sz="4000"/>
            </a:lvl8pPr>
            <a:lvl9pPr>
              <a:spcBef>
                <a:spcPts val="0"/>
              </a:spcBef>
              <a:buSzPct val="100000"/>
              <a:defRPr sz="4000"/>
            </a:lvl9pPr>
          </a:lstStyle>
          <a:p>
            <a:endParaRPr/>
          </a:p>
        </p:txBody>
      </p:sp>
      <p:sp>
        <p:nvSpPr>
          <p:cNvPr id="27" name="Shape 27"/>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7999" cy="755699"/>
          </a:xfrm>
          <a:prstGeom prst="rect">
            <a:avLst/>
          </a:prstGeom>
        </p:spPr>
        <p:txBody>
          <a:bodyPr lIns="91425" tIns="91425" rIns="91425" bIns="91425" anchor="b" anchorCtr="0"/>
          <a:lstStyle>
            <a:lvl1pPr>
              <a:spcBef>
                <a:spcPts val="0"/>
              </a:spcBef>
              <a:buSzPct val="100000"/>
              <a:defRPr sz="3000"/>
            </a:lvl1pPr>
            <a:lvl2pPr>
              <a:spcBef>
                <a:spcPts val="0"/>
              </a:spcBef>
              <a:buSzPct val="100000"/>
              <a:defRPr sz="3000"/>
            </a:lvl2pPr>
            <a:lvl3pPr>
              <a:spcBef>
                <a:spcPts val="0"/>
              </a:spcBef>
              <a:buSzPct val="100000"/>
              <a:defRPr sz="3000"/>
            </a:lvl3pPr>
            <a:lvl4pPr>
              <a:spcBef>
                <a:spcPts val="0"/>
              </a:spcBef>
              <a:buSzPct val="100000"/>
              <a:defRPr sz="3000"/>
            </a:lvl4pPr>
            <a:lvl5pPr>
              <a:spcBef>
                <a:spcPts val="0"/>
              </a:spcBef>
              <a:buSzPct val="100000"/>
              <a:defRPr sz="3000"/>
            </a:lvl5pPr>
            <a:lvl6pPr>
              <a:spcBef>
                <a:spcPts val="0"/>
              </a:spcBef>
              <a:buSzPct val="100000"/>
              <a:defRPr sz="3000"/>
            </a:lvl6pPr>
            <a:lvl7pPr>
              <a:spcBef>
                <a:spcPts val="0"/>
              </a:spcBef>
              <a:buSzPct val="100000"/>
              <a:defRPr sz="3000"/>
            </a:lvl7pPr>
            <a:lvl8pPr>
              <a:spcBef>
                <a:spcPts val="0"/>
              </a:spcBef>
              <a:buSzPct val="100000"/>
              <a:defRPr sz="3000"/>
            </a:lvl8pPr>
            <a:lvl9pPr>
              <a:spcBef>
                <a:spcPts val="0"/>
              </a:spcBef>
              <a:buSzPct val="100000"/>
              <a:defRPr sz="3000"/>
            </a:lvl9pPr>
          </a:lstStyle>
          <a:p>
            <a:endParaRPr/>
          </a:p>
        </p:txBody>
      </p:sp>
      <p:sp>
        <p:nvSpPr>
          <p:cNvPr id="30" name="Shape 30"/>
          <p:cNvSpPr txBox="1">
            <a:spLocks noGrp="1"/>
          </p:cNvSpPr>
          <p:nvPr>
            <p:ph type="body" idx="1"/>
          </p:nvPr>
        </p:nvSpPr>
        <p:spPr>
          <a:xfrm>
            <a:off x="311700" y="1389600"/>
            <a:ext cx="2807999" cy="3179400"/>
          </a:xfrm>
          <a:prstGeom prst="rect">
            <a:avLst/>
          </a:prstGeom>
        </p:spPr>
        <p:txBody>
          <a:bodyPr lIns="91425" tIns="91425" rIns="91425" bIns="91425" anchor="t" anchorCtr="0"/>
          <a:lstStyle>
            <a:lvl1pPr>
              <a:spcBef>
                <a:spcPts val="0"/>
              </a:spcBef>
              <a:buSzPct val="100000"/>
              <a:defRPr sz="12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31" name="Shape 31"/>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bg>
      <p:bgPr>
        <a:solidFill>
          <a:schemeClr val="accent4"/>
        </a:solidFill>
        <a:effectLst/>
      </p:bgPr>
    </p:bg>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526350"/>
            <a:ext cx="5618700" cy="4090800"/>
          </a:xfrm>
          <a:prstGeom prst="rect">
            <a:avLst/>
          </a:prstGeom>
        </p:spPr>
        <p:txBody>
          <a:bodyPr lIns="91425" tIns="91425" rIns="91425" bIns="91425" anchor="ctr" anchorCtr="0"/>
          <a:lstStyle>
            <a:lvl1pPr>
              <a:spcBef>
                <a:spcPts val="0"/>
              </a:spcBef>
              <a:buClr>
                <a:schemeClr val="lt1"/>
              </a:buClr>
              <a:buSzPct val="100000"/>
              <a:defRPr sz="6000">
                <a:solidFill>
                  <a:schemeClr val="lt1"/>
                </a:solidFill>
              </a:defRPr>
            </a:lvl1pPr>
            <a:lvl2pPr>
              <a:spcBef>
                <a:spcPts val="0"/>
              </a:spcBef>
              <a:buClr>
                <a:schemeClr val="lt1"/>
              </a:buClr>
              <a:buSzPct val="100000"/>
              <a:defRPr sz="6000">
                <a:solidFill>
                  <a:schemeClr val="lt1"/>
                </a:solidFill>
              </a:defRPr>
            </a:lvl2pPr>
            <a:lvl3pPr>
              <a:spcBef>
                <a:spcPts val="0"/>
              </a:spcBef>
              <a:buClr>
                <a:schemeClr val="lt1"/>
              </a:buClr>
              <a:buSzPct val="100000"/>
              <a:defRPr sz="6000">
                <a:solidFill>
                  <a:schemeClr val="lt1"/>
                </a:solidFill>
              </a:defRPr>
            </a:lvl3pPr>
            <a:lvl4pPr>
              <a:spcBef>
                <a:spcPts val="0"/>
              </a:spcBef>
              <a:buClr>
                <a:schemeClr val="lt1"/>
              </a:buClr>
              <a:buSzPct val="100000"/>
              <a:defRPr sz="6000">
                <a:solidFill>
                  <a:schemeClr val="lt1"/>
                </a:solidFill>
              </a:defRPr>
            </a:lvl4pPr>
            <a:lvl5pPr>
              <a:spcBef>
                <a:spcPts val="0"/>
              </a:spcBef>
              <a:buClr>
                <a:schemeClr val="lt1"/>
              </a:buClr>
              <a:buSzPct val="100000"/>
              <a:defRPr sz="6000">
                <a:solidFill>
                  <a:schemeClr val="lt1"/>
                </a:solidFill>
              </a:defRPr>
            </a:lvl5pPr>
            <a:lvl6pPr>
              <a:spcBef>
                <a:spcPts val="0"/>
              </a:spcBef>
              <a:buClr>
                <a:schemeClr val="lt1"/>
              </a:buClr>
              <a:buSzPct val="100000"/>
              <a:defRPr sz="6000">
                <a:solidFill>
                  <a:schemeClr val="lt1"/>
                </a:solidFill>
              </a:defRPr>
            </a:lvl6pPr>
            <a:lvl7pPr>
              <a:spcBef>
                <a:spcPts val="0"/>
              </a:spcBef>
              <a:buClr>
                <a:schemeClr val="lt1"/>
              </a:buClr>
              <a:buSzPct val="100000"/>
              <a:defRPr sz="6000">
                <a:solidFill>
                  <a:schemeClr val="lt1"/>
                </a:solidFill>
              </a:defRPr>
            </a:lvl7pPr>
            <a:lvl8pPr>
              <a:spcBef>
                <a:spcPts val="0"/>
              </a:spcBef>
              <a:buClr>
                <a:schemeClr val="lt1"/>
              </a:buClr>
              <a:buSzPct val="100000"/>
              <a:defRPr sz="6000">
                <a:solidFill>
                  <a:schemeClr val="lt1"/>
                </a:solidFill>
              </a:defRPr>
            </a:lvl8pPr>
            <a:lvl9pPr>
              <a:spcBef>
                <a:spcPts val="0"/>
              </a:spcBef>
              <a:buClr>
                <a:schemeClr val="lt1"/>
              </a:buClr>
              <a:buSzPct val="100000"/>
              <a:defRPr sz="6000">
                <a:solidFill>
                  <a:schemeClr val="lt1"/>
                </a:solidFill>
              </a:defRPr>
            </a:lvl9pPr>
          </a:lstStyle>
          <a:p>
            <a:endParaRPr/>
          </a:p>
        </p:txBody>
      </p:sp>
      <p:sp>
        <p:nvSpPr>
          <p:cNvPr id="34" name="Shape 34"/>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solidFill>
                  <a:schemeClr val="lt1"/>
                </a:solidFill>
              </a:rPr>
              <a:t>‹#›</a:t>
            </a:fld>
            <a:endParaRPr lang="en">
              <a:solidFill>
                <a:schemeClr val="lt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5"/>
        <p:cNvGrpSpPr/>
        <p:nvPr/>
      </p:nvGrpSpPr>
      <p:grpSpPr>
        <a:xfrm>
          <a:off x="0" y="0"/>
          <a:ext cx="0" cy="0"/>
          <a:chOff x="0" y="0"/>
          <a:chExt cx="0" cy="0"/>
        </a:xfrm>
      </p:grpSpPr>
      <p:sp>
        <p:nvSpPr>
          <p:cNvPr id="36" name="Shape 36"/>
          <p:cNvSpPr/>
          <p:nvPr/>
        </p:nvSpPr>
        <p:spPr>
          <a:xfrm>
            <a:off x="4572000" y="-25"/>
            <a:ext cx="4572000" cy="5143499"/>
          </a:xfrm>
          <a:prstGeom prst="rect">
            <a:avLst/>
          </a:prstGeom>
          <a:solidFill>
            <a:schemeClr val="dk1"/>
          </a:solidFill>
          <a:ln>
            <a:noFill/>
          </a:ln>
        </p:spPr>
        <p:txBody>
          <a:bodyPr lIns="91425" tIns="91425" rIns="91425" bIns="91425" anchor="ctr" anchorCtr="0">
            <a:noAutofit/>
          </a:bodyPr>
          <a:lstStyle/>
          <a:p>
            <a:pPr>
              <a:spcBef>
                <a:spcPts val="0"/>
              </a:spcBef>
              <a:buNone/>
            </a:pPr>
            <a:endParaRPr/>
          </a:p>
        </p:txBody>
      </p:sp>
      <p:cxnSp>
        <p:nvCxnSpPr>
          <p:cNvPr id="37" name="Shape 37"/>
          <p:cNvCxnSpPr/>
          <p:nvPr/>
        </p:nvCxnSpPr>
        <p:spPr>
          <a:xfrm>
            <a:off x="5029675" y="4495500"/>
            <a:ext cx="468300" cy="0"/>
          </a:xfrm>
          <a:prstGeom prst="straightConnector1">
            <a:avLst/>
          </a:prstGeom>
          <a:noFill/>
          <a:ln w="28575" cap="flat" cmpd="sng">
            <a:solidFill>
              <a:schemeClr val="lt1"/>
            </a:solidFill>
            <a:prstDash val="solid"/>
            <a:round/>
            <a:headEnd type="none" w="med" len="med"/>
            <a:tailEnd type="none" w="med" len="med"/>
          </a:ln>
        </p:spPr>
      </p:cxnSp>
      <p:sp>
        <p:nvSpPr>
          <p:cNvPr id="38" name="Shape 38"/>
          <p:cNvSpPr txBox="1">
            <a:spLocks noGrp="1"/>
          </p:cNvSpPr>
          <p:nvPr>
            <p:ph type="title"/>
          </p:nvPr>
        </p:nvSpPr>
        <p:spPr>
          <a:xfrm>
            <a:off x="265500" y="1081400"/>
            <a:ext cx="4045199" cy="1710300"/>
          </a:xfrm>
          <a:prstGeom prst="rect">
            <a:avLst/>
          </a:prstGeom>
        </p:spPr>
        <p:txBody>
          <a:bodyPr lIns="91425" tIns="91425" rIns="91425" bIns="91425" anchor="b" anchorCtr="0"/>
          <a:lstStyle>
            <a:lvl1pPr algn="ctr">
              <a:spcBef>
                <a:spcPts val="0"/>
              </a:spcBef>
              <a:buSzPct val="100000"/>
              <a:defRPr sz="5400"/>
            </a:lvl1pPr>
            <a:lvl2pPr algn="ctr">
              <a:spcBef>
                <a:spcPts val="0"/>
              </a:spcBef>
              <a:buSzPct val="100000"/>
              <a:defRPr sz="5400"/>
            </a:lvl2pPr>
            <a:lvl3pPr algn="ctr">
              <a:spcBef>
                <a:spcPts val="0"/>
              </a:spcBef>
              <a:buSzPct val="100000"/>
              <a:defRPr sz="5400"/>
            </a:lvl3pPr>
            <a:lvl4pPr algn="ctr">
              <a:spcBef>
                <a:spcPts val="0"/>
              </a:spcBef>
              <a:buSzPct val="100000"/>
              <a:defRPr sz="5400"/>
            </a:lvl4pPr>
            <a:lvl5pPr algn="ctr">
              <a:spcBef>
                <a:spcPts val="0"/>
              </a:spcBef>
              <a:buSzPct val="100000"/>
              <a:defRPr sz="5400"/>
            </a:lvl5pPr>
            <a:lvl6pPr algn="ctr">
              <a:spcBef>
                <a:spcPts val="0"/>
              </a:spcBef>
              <a:buSzPct val="100000"/>
              <a:defRPr sz="5400"/>
            </a:lvl6pPr>
            <a:lvl7pPr algn="ctr">
              <a:spcBef>
                <a:spcPts val="0"/>
              </a:spcBef>
              <a:buSzPct val="100000"/>
              <a:defRPr sz="5400"/>
            </a:lvl7pPr>
            <a:lvl8pPr algn="ctr">
              <a:spcBef>
                <a:spcPts val="0"/>
              </a:spcBef>
              <a:buSzPct val="100000"/>
              <a:defRPr sz="5400"/>
            </a:lvl8pPr>
            <a:lvl9pPr algn="ctr">
              <a:spcBef>
                <a:spcPts val="0"/>
              </a:spcBef>
              <a:buSzPct val="100000"/>
              <a:defRPr sz="5400"/>
            </a:lvl9pPr>
          </a:lstStyle>
          <a:p>
            <a:endParaRPr/>
          </a:p>
        </p:txBody>
      </p:sp>
      <p:sp>
        <p:nvSpPr>
          <p:cNvPr id="39" name="Shape 39"/>
          <p:cNvSpPr txBox="1">
            <a:spLocks noGrp="1"/>
          </p:cNvSpPr>
          <p:nvPr>
            <p:ph type="subTitle" idx="1"/>
          </p:nvPr>
        </p:nvSpPr>
        <p:spPr>
          <a:xfrm>
            <a:off x="265500" y="2845222"/>
            <a:ext cx="4045199" cy="1345500"/>
          </a:xfrm>
          <a:prstGeom prst="rect">
            <a:avLst/>
          </a:prstGeom>
        </p:spPr>
        <p:txBody>
          <a:bodyPr lIns="91425" tIns="91425" rIns="91425" bIns="91425" anchor="t" anchorCtr="0"/>
          <a:lstStyle>
            <a:lvl1pPr algn="ctr">
              <a:lnSpc>
                <a:spcPct val="100000"/>
              </a:lnSpc>
              <a:spcBef>
                <a:spcPts val="0"/>
              </a:spcBef>
              <a:spcAft>
                <a:spcPts val="0"/>
              </a:spcAft>
              <a:buNone/>
              <a:defRPr/>
            </a:lvl1pPr>
            <a:lvl2pPr algn="ctr">
              <a:lnSpc>
                <a:spcPct val="100000"/>
              </a:lnSpc>
              <a:spcBef>
                <a:spcPts val="0"/>
              </a:spcBef>
              <a:spcAft>
                <a:spcPts val="0"/>
              </a:spcAft>
              <a:buSzPct val="100000"/>
              <a:buNone/>
              <a:defRPr sz="1800"/>
            </a:lvl2pPr>
            <a:lvl3pPr algn="ctr">
              <a:lnSpc>
                <a:spcPct val="100000"/>
              </a:lnSpc>
              <a:spcBef>
                <a:spcPts val="0"/>
              </a:spcBef>
              <a:spcAft>
                <a:spcPts val="0"/>
              </a:spcAft>
              <a:buSzPct val="100000"/>
              <a:buNone/>
              <a:defRPr sz="1800"/>
            </a:lvl3pPr>
            <a:lvl4pPr algn="ctr">
              <a:lnSpc>
                <a:spcPct val="100000"/>
              </a:lnSpc>
              <a:spcBef>
                <a:spcPts val="0"/>
              </a:spcBef>
              <a:spcAft>
                <a:spcPts val="0"/>
              </a:spcAft>
              <a:buSzPct val="100000"/>
              <a:buNone/>
              <a:defRPr sz="1800"/>
            </a:lvl4pPr>
            <a:lvl5pPr algn="ctr">
              <a:lnSpc>
                <a:spcPct val="100000"/>
              </a:lnSpc>
              <a:spcBef>
                <a:spcPts val="0"/>
              </a:spcBef>
              <a:spcAft>
                <a:spcPts val="0"/>
              </a:spcAft>
              <a:buSzPct val="100000"/>
              <a:buNone/>
              <a:defRPr sz="1800"/>
            </a:lvl5pPr>
            <a:lvl6pPr algn="ctr">
              <a:lnSpc>
                <a:spcPct val="100000"/>
              </a:lnSpc>
              <a:spcBef>
                <a:spcPts val="0"/>
              </a:spcBef>
              <a:spcAft>
                <a:spcPts val="0"/>
              </a:spcAft>
              <a:buSzPct val="100000"/>
              <a:buNone/>
              <a:defRPr sz="1800"/>
            </a:lvl6pPr>
            <a:lvl7pPr algn="ctr">
              <a:lnSpc>
                <a:spcPct val="100000"/>
              </a:lnSpc>
              <a:spcBef>
                <a:spcPts val="0"/>
              </a:spcBef>
              <a:spcAft>
                <a:spcPts val="0"/>
              </a:spcAft>
              <a:buSzPct val="100000"/>
              <a:buNone/>
              <a:defRPr sz="1800"/>
            </a:lvl7pPr>
            <a:lvl8pPr algn="ctr">
              <a:lnSpc>
                <a:spcPct val="100000"/>
              </a:lnSpc>
              <a:spcBef>
                <a:spcPts val="0"/>
              </a:spcBef>
              <a:spcAft>
                <a:spcPts val="0"/>
              </a:spcAft>
              <a:buSzPct val="100000"/>
              <a:buNone/>
              <a:defRPr sz="1800"/>
            </a:lvl8pPr>
            <a:lvl9pPr algn="ctr">
              <a:lnSpc>
                <a:spcPct val="100000"/>
              </a:lnSpc>
              <a:spcBef>
                <a:spcPts val="0"/>
              </a:spcBef>
              <a:spcAft>
                <a:spcPts val="0"/>
              </a:spcAft>
              <a:buSzPct val="100000"/>
              <a:buNone/>
              <a:defRPr sz="1800"/>
            </a:lvl9pPr>
          </a:lstStyle>
          <a:p>
            <a:endParaRPr/>
          </a:p>
        </p:txBody>
      </p:sp>
      <p:sp>
        <p:nvSpPr>
          <p:cNvPr id="40" name="Shape 40"/>
          <p:cNvSpPr txBox="1">
            <a:spLocks noGrp="1"/>
          </p:cNvSpPr>
          <p:nvPr>
            <p:ph type="body" idx="2"/>
          </p:nvPr>
        </p:nvSpPr>
        <p:spPr>
          <a:xfrm>
            <a:off x="4939500" y="724200"/>
            <a:ext cx="3837000" cy="3695099"/>
          </a:xfrm>
          <a:prstGeom prst="rect">
            <a:avLst/>
          </a:prstGeom>
        </p:spPr>
        <p:txBody>
          <a:bodyPr lIns="91425" tIns="91425" rIns="91425" bIns="91425" anchor="ctr" anchorCtr="0"/>
          <a:lstStyle>
            <a:lvl1pPr>
              <a:spcBef>
                <a:spcPts val="0"/>
              </a:spcBef>
              <a:buClr>
                <a:schemeClr val="accent1"/>
              </a:buClr>
              <a:defRPr>
                <a:solidFill>
                  <a:schemeClr val="accent1"/>
                </a:solidFill>
              </a:defRPr>
            </a:lvl1pPr>
            <a:lvl2pPr>
              <a:spcBef>
                <a:spcPts val="0"/>
              </a:spcBef>
              <a:buClr>
                <a:schemeClr val="accent1"/>
              </a:buClr>
              <a:defRPr>
                <a:solidFill>
                  <a:schemeClr val="accent1"/>
                </a:solidFill>
              </a:defRPr>
            </a:lvl2pPr>
            <a:lvl3pPr>
              <a:spcBef>
                <a:spcPts val="0"/>
              </a:spcBef>
              <a:buClr>
                <a:schemeClr val="accent1"/>
              </a:buClr>
              <a:defRPr>
                <a:solidFill>
                  <a:schemeClr val="accent1"/>
                </a:solidFill>
              </a:defRPr>
            </a:lvl3pPr>
            <a:lvl4pPr>
              <a:spcBef>
                <a:spcPts val="0"/>
              </a:spcBef>
              <a:buClr>
                <a:schemeClr val="accent1"/>
              </a:buClr>
              <a:defRPr>
                <a:solidFill>
                  <a:schemeClr val="accent1"/>
                </a:solidFill>
              </a:defRPr>
            </a:lvl4pPr>
            <a:lvl5pPr>
              <a:spcBef>
                <a:spcPts val="0"/>
              </a:spcBef>
              <a:buClr>
                <a:schemeClr val="accent1"/>
              </a:buClr>
              <a:defRPr>
                <a:solidFill>
                  <a:schemeClr val="accent1"/>
                </a:solidFill>
              </a:defRPr>
            </a:lvl5pPr>
            <a:lvl6pPr>
              <a:spcBef>
                <a:spcPts val="0"/>
              </a:spcBef>
              <a:buClr>
                <a:schemeClr val="accent1"/>
              </a:buClr>
              <a:defRPr>
                <a:solidFill>
                  <a:schemeClr val="accent1"/>
                </a:solidFill>
              </a:defRPr>
            </a:lvl6pPr>
            <a:lvl7pPr>
              <a:spcBef>
                <a:spcPts val="0"/>
              </a:spcBef>
              <a:buClr>
                <a:schemeClr val="accent1"/>
              </a:buClr>
              <a:defRPr>
                <a:solidFill>
                  <a:schemeClr val="accent1"/>
                </a:solidFill>
              </a:defRPr>
            </a:lvl7pPr>
            <a:lvl8pPr>
              <a:spcBef>
                <a:spcPts val="0"/>
              </a:spcBef>
              <a:buClr>
                <a:schemeClr val="accent1"/>
              </a:buClr>
              <a:defRPr>
                <a:solidFill>
                  <a:schemeClr val="accent1"/>
                </a:solidFill>
              </a:defRPr>
            </a:lvl8pPr>
            <a:lvl9pPr>
              <a:spcBef>
                <a:spcPts val="0"/>
              </a:spcBef>
              <a:buClr>
                <a:schemeClr val="accent1"/>
              </a:buClr>
              <a:defRPr>
                <a:solidFill>
                  <a:schemeClr val="accent1"/>
                </a:solidFill>
              </a:defRPr>
            </a:lvl9pPr>
          </a:lstStyle>
          <a:p>
            <a:endParaRPr/>
          </a:p>
        </p:txBody>
      </p:sp>
      <p:sp>
        <p:nvSpPr>
          <p:cNvPr id="41" name="Shape 41"/>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42"/>
        <p:cNvGrpSpPr/>
        <p:nvPr/>
      </p:nvGrpSpPr>
      <p:grpSpPr>
        <a:xfrm>
          <a:off x="0" y="0"/>
          <a:ext cx="0" cy="0"/>
          <a:chOff x="0" y="0"/>
          <a:chExt cx="0" cy="0"/>
        </a:xfrm>
      </p:grpSpPr>
      <p:sp>
        <p:nvSpPr>
          <p:cNvPr id="43" name="Shape 43"/>
          <p:cNvSpPr txBox="1">
            <a:spLocks noGrp="1"/>
          </p:cNvSpPr>
          <p:nvPr>
            <p:ph type="body" idx="1"/>
          </p:nvPr>
        </p:nvSpPr>
        <p:spPr>
          <a:xfrm>
            <a:off x="319500" y="4230575"/>
            <a:ext cx="5998800" cy="598799"/>
          </a:xfrm>
          <a:prstGeom prst="rect">
            <a:avLst/>
          </a:prstGeom>
        </p:spPr>
        <p:txBody>
          <a:bodyPr lIns="91425" tIns="91425" rIns="91425" bIns="91425" anchor="ctr" anchorCtr="0"/>
          <a:lstStyle>
            <a:lvl1pPr>
              <a:lnSpc>
                <a:spcPct val="100000"/>
              </a:lnSpc>
              <a:spcBef>
                <a:spcPts val="0"/>
              </a:spcBef>
              <a:spcAft>
                <a:spcPts val="0"/>
              </a:spcAft>
              <a:buClr>
                <a:schemeClr val="accent1"/>
              </a:buClr>
              <a:buSzPct val="100000"/>
              <a:buFont typeface="Amatic SC"/>
              <a:buNone/>
              <a:defRPr sz="2400" b="1">
                <a:solidFill>
                  <a:schemeClr val="accent1"/>
                </a:solidFill>
                <a:latin typeface="Amatic SC"/>
                <a:ea typeface="Amatic SC"/>
                <a:cs typeface="Amatic SC"/>
                <a:sym typeface="Amatic SC"/>
              </a:defRPr>
            </a:lvl1pPr>
          </a:lstStyle>
          <a:p>
            <a:endParaRPr/>
          </a:p>
        </p:txBody>
      </p:sp>
      <p:sp>
        <p:nvSpPr>
          <p:cNvPr id="44" name="Shape 44"/>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311700" y="292850"/>
            <a:ext cx="8520599" cy="800999"/>
          </a:xfrm>
          <a:prstGeom prst="rect">
            <a:avLst/>
          </a:prstGeom>
          <a:noFill/>
          <a:ln>
            <a:noFill/>
          </a:ln>
        </p:spPr>
        <p:txBody>
          <a:bodyPr lIns="91425" tIns="91425" rIns="91425" bIns="91425" anchor="t" anchorCtr="0"/>
          <a:lstStyle>
            <a:lvl1pPr>
              <a:spcBef>
                <a:spcPts val="0"/>
              </a:spcBef>
              <a:buClr>
                <a:schemeClr val="accent1"/>
              </a:buClr>
              <a:buSzPct val="100000"/>
              <a:buFont typeface="Amatic SC"/>
              <a:buNone/>
              <a:defRPr sz="4200" b="1">
                <a:solidFill>
                  <a:schemeClr val="accent1"/>
                </a:solidFill>
                <a:latin typeface="Amatic SC"/>
                <a:ea typeface="Amatic SC"/>
                <a:cs typeface="Amatic SC"/>
                <a:sym typeface="Amatic SC"/>
              </a:defRPr>
            </a:lvl1pPr>
            <a:lvl2pPr>
              <a:spcBef>
                <a:spcPts val="0"/>
              </a:spcBef>
              <a:buClr>
                <a:schemeClr val="accent1"/>
              </a:buClr>
              <a:buSzPct val="100000"/>
              <a:buFont typeface="Amatic SC"/>
              <a:buNone/>
              <a:defRPr sz="4200" b="1">
                <a:solidFill>
                  <a:schemeClr val="accent1"/>
                </a:solidFill>
                <a:latin typeface="Amatic SC"/>
                <a:ea typeface="Amatic SC"/>
                <a:cs typeface="Amatic SC"/>
                <a:sym typeface="Amatic SC"/>
              </a:defRPr>
            </a:lvl2pPr>
            <a:lvl3pPr>
              <a:spcBef>
                <a:spcPts val="0"/>
              </a:spcBef>
              <a:buClr>
                <a:schemeClr val="accent1"/>
              </a:buClr>
              <a:buSzPct val="100000"/>
              <a:buFont typeface="Amatic SC"/>
              <a:buNone/>
              <a:defRPr sz="4200" b="1">
                <a:solidFill>
                  <a:schemeClr val="accent1"/>
                </a:solidFill>
                <a:latin typeface="Amatic SC"/>
                <a:ea typeface="Amatic SC"/>
                <a:cs typeface="Amatic SC"/>
                <a:sym typeface="Amatic SC"/>
              </a:defRPr>
            </a:lvl3pPr>
            <a:lvl4pPr>
              <a:spcBef>
                <a:spcPts val="0"/>
              </a:spcBef>
              <a:buClr>
                <a:schemeClr val="accent1"/>
              </a:buClr>
              <a:buSzPct val="100000"/>
              <a:buFont typeface="Amatic SC"/>
              <a:buNone/>
              <a:defRPr sz="4200" b="1">
                <a:solidFill>
                  <a:schemeClr val="accent1"/>
                </a:solidFill>
                <a:latin typeface="Amatic SC"/>
                <a:ea typeface="Amatic SC"/>
                <a:cs typeface="Amatic SC"/>
                <a:sym typeface="Amatic SC"/>
              </a:defRPr>
            </a:lvl4pPr>
            <a:lvl5pPr>
              <a:spcBef>
                <a:spcPts val="0"/>
              </a:spcBef>
              <a:buClr>
                <a:schemeClr val="accent1"/>
              </a:buClr>
              <a:buSzPct val="100000"/>
              <a:buFont typeface="Amatic SC"/>
              <a:buNone/>
              <a:defRPr sz="4200" b="1">
                <a:solidFill>
                  <a:schemeClr val="accent1"/>
                </a:solidFill>
                <a:latin typeface="Amatic SC"/>
                <a:ea typeface="Amatic SC"/>
                <a:cs typeface="Amatic SC"/>
                <a:sym typeface="Amatic SC"/>
              </a:defRPr>
            </a:lvl5pPr>
            <a:lvl6pPr>
              <a:spcBef>
                <a:spcPts val="0"/>
              </a:spcBef>
              <a:buClr>
                <a:schemeClr val="accent1"/>
              </a:buClr>
              <a:buSzPct val="100000"/>
              <a:buFont typeface="Amatic SC"/>
              <a:buNone/>
              <a:defRPr sz="4200" b="1">
                <a:solidFill>
                  <a:schemeClr val="accent1"/>
                </a:solidFill>
                <a:latin typeface="Amatic SC"/>
                <a:ea typeface="Amatic SC"/>
                <a:cs typeface="Amatic SC"/>
                <a:sym typeface="Amatic SC"/>
              </a:defRPr>
            </a:lvl6pPr>
            <a:lvl7pPr>
              <a:spcBef>
                <a:spcPts val="0"/>
              </a:spcBef>
              <a:buClr>
                <a:schemeClr val="accent1"/>
              </a:buClr>
              <a:buSzPct val="100000"/>
              <a:buFont typeface="Amatic SC"/>
              <a:buNone/>
              <a:defRPr sz="4200" b="1">
                <a:solidFill>
                  <a:schemeClr val="accent1"/>
                </a:solidFill>
                <a:latin typeface="Amatic SC"/>
                <a:ea typeface="Amatic SC"/>
                <a:cs typeface="Amatic SC"/>
                <a:sym typeface="Amatic SC"/>
              </a:defRPr>
            </a:lvl7pPr>
            <a:lvl8pPr>
              <a:spcBef>
                <a:spcPts val="0"/>
              </a:spcBef>
              <a:buClr>
                <a:schemeClr val="accent1"/>
              </a:buClr>
              <a:buSzPct val="100000"/>
              <a:buFont typeface="Amatic SC"/>
              <a:buNone/>
              <a:defRPr sz="4200" b="1">
                <a:solidFill>
                  <a:schemeClr val="accent1"/>
                </a:solidFill>
                <a:latin typeface="Amatic SC"/>
                <a:ea typeface="Amatic SC"/>
                <a:cs typeface="Amatic SC"/>
                <a:sym typeface="Amatic SC"/>
              </a:defRPr>
            </a:lvl8pPr>
            <a:lvl9pPr>
              <a:spcBef>
                <a:spcPts val="0"/>
              </a:spcBef>
              <a:buClr>
                <a:schemeClr val="accent1"/>
              </a:buClr>
              <a:buSzPct val="100000"/>
              <a:buFont typeface="Amatic SC"/>
              <a:buNone/>
              <a:defRPr sz="4200" b="1">
                <a:solidFill>
                  <a:schemeClr val="accent1"/>
                </a:solidFill>
                <a:latin typeface="Amatic SC"/>
                <a:ea typeface="Amatic SC"/>
                <a:cs typeface="Amatic SC"/>
                <a:sym typeface="Amatic SC"/>
              </a:defRPr>
            </a:lvl9pPr>
          </a:lstStyle>
          <a:p>
            <a:endParaRPr/>
          </a:p>
        </p:txBody>
      </p:sp>
      <p:sp>
        <p:nvSpPr>
          <p:cNvPr id="6" name="Shape 6"/>
          <p:cNvSpPr txBox="1">
            <a:spLocks noGrp="1"/>
          </p:cNvSpPr>
          <p:nvPr>
            <p:ph type="body" idx="1"/>
          </p:nvPr>
        </p:nvSpPr>
        <p:spPr>
          <a:xfrm>
            <a:off x="311700" y="1228675"/>
            <a:ext cx="8520599" cy="3340199"/>
          </a:xfrm>
          <a:prstGeom prst="rect">
            <a:avLst/>
          </a:prstGeom>
          <a:noFill/>
          <a:ln>
            <a:noFill/>
          </a:ln>
        </p:spPr>
        <p:txBody>
          <a:bodyPr lIns="91425" tIns="91425" rIns="91425" bIns="91425" anchor="t" anchorCtr="0"/>
          <a:lstStyle>
            <a:lvl1pPr>
              <a:lnSpc>
                <a:spcPct val="115000"/>
              </a:lnSpc>
              <a:spcBef>
                <a:spcPts val="0"/>
              </a:spcBef>
              <a:spcAft>
                <a:spcPts val="1600"/>
              </a:spcAft>
              <a:buClr>
                <a:schemeClr val="dk2"/>
              </a:buClr>
              <a:buSzPct val="100000"/>
              <a:buFont typeface="Source Code Pro"/>
              <a:defRPr sz="1800">
                <a:solidFill>
                  <a:schemeClr val="dk2"/>
                </a:solidFill>
                <a:latin typeface="Source Code Pro"/>
                <a:ea typeface="Source Code Pro"/>
                <a:cs typeface="Source Code Pro"/>
                <a:sym typeface="Source Code Pro"/>
              </a:defRPr>
            </a:lvl1pPr>
            <a:lvl2pPr>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2pPr>
            <a:lvl3pPr>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3pPr>
            <a:lvl4pPr>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4pPr>
            <a:lvl5pPr>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5pPr>
            <a:lvl6pPr>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6pPr>
            <a:lvl7pPr>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7pPr>
            <a:lvl8pPr>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8pPr>
            <a:lvl9pPr>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9pPr>
          </a:lstStyle>
          <a:p>
            <a:endParaRPr/>
          </a:p>
        </p:txBody>
      </p:sp>
      <p:sp>
        <p:nvSpPr>
          <p:cNvPr id="7" name="Shape 7"/>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algn="r">
              <a:spcBef>
                <a:spcPts val="0"/>
              </a:spcBef>
              <a:buNone/>
            </a:pPr>
            <a:fld id="{00000000-1234-1234-1234-123412341234}" type="slidenum">
              <a:rPr lang="en" sz="1000">
                <a:solidFill>
                  <a:schemeClr val="accent1"/>
                </a:solidFill>
                <a:latin typeface="Source Code Pro"/>
                <a:ea typeface="Source Code Pro"/>
                <a:cs typeface="Source Code Pro"/>
                <a:sym typeface="Source Code Pro"/>
              </a:rPr>
              <a:t>‹#›</a:t>
            </a:fld>
            <a:endParaRPr lang="en" sz="1000">
              <a:solidFill>
                <a:schemeClr val="accent1"/>
              </a:solidFill>
              <a:latin typeface="Source Code Pro"/>
              <a:ea typeface="Source Code Pro"/>
              <a:cs typeface="Source Code Pro"/>
              <a:sym typeface="Source Code Pro"/>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hyperlink" Target="http://youtube.com/v/vMO2KkI1OBY" TargetMode="External"/><Relationship Id="rId5" Type="http://schemas.openxmlformats.org/officeDocument/2006/relationships/image" Target="../media/image4.jpg"/><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hyperlink" Target="http://www.nytimes.com/2015/06/27/us/supreme-court-same-sex-marriage.html?_r=0" TargetMode="External"/><Relationship Id="rId4" Type="http://schemas.openxmlformats.org/officeDocument/2006/relationships/hyperlink" Target="http://www.courier-journal.com/story/news/local/2015/07/21/marriage-license-suit-vs-clerk-back-court/30319757/" TargetMode="External"/><Relationship Id="rId5" Type="http://schemas.openxmlformats.org/officeDocument/2006/relationships/hyperlink" Target="http://www.usatoday.com/story/news/nation/2015/09/05/kim-davis-christian-gay-rights/71772980/" TargetMode="External"/><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hyperlink" Target="http://youtube.com/v/BY1k1GcZRww" TargetMode="External"/><Relationship Id="rId4" Type="http://schemas.openxmlformats.org/officeDocument/2006/relationships/image" Target="../media/image9.jpg"/><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Shape 52"/>
          <p:cNvSpPr txBox="1">
            <a:spLocks noGrp="1"/>
          </p:cNvSpPr>
          <p:nvPr>
            <p:ph type="ctrTitle"/>
          </p:nvPr>
        </p:nvSpPr>
        <p:spPr>
          <a:xfrm>
            <a:off x="311700" y="392150"/>
            <a:ext cx="8520599" cy="2690399"/>
          </a:xfrm>
          <a:prstGeom prst="rect">
            <a:avLst/>
          </a:prstGeom>
        </p:spPr>
        <p:txBody>
          <a:bodyPr lIns="91425" tIns="91425" rIns="91425" bIns="91425" anchor="ctr" anchorCtr="0">
            <a:noAutofit/>
          </a:bodyPr>
          <a:lstStyle/>
          <a:p>
            <a:pPr>
              <a:spcBef>
                <a:spcPts val="0"/>
              </a:spcBef>
              <a:buNone/>
            </a:pPr>
            <a:r>
              <a:rPr lang="en" sz="4400" dirty="0"/>
              <a:t>It’s Kimpossible to get married in Rowan county kentucky right now</a:t>
            </a:r>
          </a:p>
        </p:txBody>
      </p:sp>
      <p:sp>
        <p:nvSpPr>
          <p:cNvPr id="53" name="Shape 53"/>
          <p:cNvSpPr txBox="1">
            <a:spLocks noGrp="1"/>
          </p:cNvSpPr>
          <p:nvPr>
            <p:ph type="subTitle" idx="1"/>
          </p:nvPr>
        </p:nvSpPr>
        <p:spPr>
          <a:xfrm>
            <a:off x="311700" y="3890400"/>
            <a:ext cx="8520599" cy="706200"/>
          </a:xfrm>
          <a:prstGeom prst="rect">
            <a:avLst/>
          </a:prstGeom>
        </p:spPr>
        <p:txBody>
          <a:bodyPr lIns="91425" tIns="91425" rIns="91425" bIns="91425" anchor="ctr" anchorCtr="0">
            <a:noAutofit/>
          </a:bodyPr>
          <a:lstStyle/>
          <a:p>
            <a:pPr>
              <a:spcBef>
                <a:spcPts val="0"/>
              </a:spcBef>
              <a:buNone/>
            </a:pPr>
            <a:r>
              <a:rPr lang="en"/>
              <a:t>BY: Thomas R. Krucek and Marcus D. Lingrell</a:t>
            </a:r>
          </a:p>
        </p:txBody>
      </p:sp>
    </p:spTree>
  </p:cSld>
  <p:clrMapOvr>
    <a:masterClrMapping/>
  </p:clrMapOvr>
  <p:transition xmlns:p14="http://schemas.microsoft.com/office/powerpoint/2010/mai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Shape 141"/>
          <p:cNvSpPr txBox="1">
            <a:spLocks noGrp="1"/>
          </p:cNvSpPr>
          <p:nvPr>
            <p:ph type="title"/>
          </p:nvPr>
        </p:nvSpPr>
        <p:spPr>
          <a:xfrm>
            <a:off x="311700" y="224550"/>
            <a:ext cx="8520599" cy="705900"/>
          </a:xfrm>
          <a:prstGeom prst="rect">
            <a:avLst/>
          </a:prstGeom>
        </p:spPr>
        <p:txBody>
          <a:bodyPr lIns="91425" tIns="91425" rIns="91425" bIns="91425" anchor="t" anchorCtr="0">
            <a:noAutofit/>
          </a:bodyPr>
          <a:lstStyle/>
          <a:p>
            <a:pPr>
              <a:spcBef>
                <a:spcPts val="0"/>
              </a:spcBef>
              <a:buNone/>
            </a:pPr>
            <a:r>
              <a:rPr lang="en" sz="3200" dirty="0"/>
              <a:t>How does this story relate to sociology?</a:t>
            </a:r>
          </a:p>
        </p:txBody>
      </p:sp>
      <p:sp>
        <p:nvSpPr>
          <p:cNvPr id="142" name="Shape 142"/>
          <p:cNvSpPr txBox="1">
            <a:spLocks noGrp="1"/>
          </p:cNvSpPr>
          <p:nvPr>
            <p:ph type="body" idx="1"/>
          </p:nvPr>
        </p:nvSpPr>
        <p:spPr>
          <a:xfrm>
            <a:off x="311700" y="1026550"/>
            <a:ext cx="8520599" cy="4790699"/>
          </a:xfrm>
          <a:prstGeom prst="rect">
            <a:avLst/>
          </a:prstGeom>
        </p:spPr>
        <p:txBody>
          <a:bodyPr lIns="91425" tIns="91425" rIns="91425" bIns="91425" anchor="t" anchorCtr="0">
            <a:noAutofit/>
          </a:bodyPr>
          <a:lstStyle/>
          <a:p>
            <a:pPr marL="457200" lvl="0" indent="-228600" rtl="0">
              <a:spcBef>
                <a:spcPts val="0"/>
              </a:spcBef>
              <a:buSzPct val="100000"/>
            </a:pPr>
            <a:r>
              <a:rPr lang="en" sz="1600" dirty="0"/>
              <a:t>Sociology is the study of interactions, including those between humans and institutions.</a:t>
            </a:r>
          </a:p>
          <a:p>
            <a:pPr marL="457200" lvl="0" indent="-228600" rtl="0">
              <a:spcBef>
                <a:spcPts val="0"/>
              </a:spcBef>
              <a:buSzPct val="100000"/>
            </a:pPr>
            <a:r>
              <a:rPr lang="en" sz="1600" dirty="0"/>
              <a:t>Over time, the institution of marriage has changed to serve many purposes including having a clear division of labor, maintaining prescribed gender roles, and bringing two families closer together. </a:t>
            </a:r>
          </a:p>
          <a:p>
            <a:pPr marL="457200" lvl="0" indent="-228600" rtl="0">
              <a:spcBef>
                <a:spcPts val="0"/>
              </a:spcBef>
              <a:buSzPct val="100000"/>
            </a:pPr>
            <a:r>
              <a:rPr lang="en" sz="1600" dirty="0"/>
              <a:t>The revolutionary aspect of same-sex marriage as it stands today, is the lack of defined roles in terms of gender and labor. </a:t>
            </a:r>
          </a:p>
          <a:p>
            <a:pPr marL="457200" lvl="0" indent="-228600">
              <a:spcBef>
                <a:spcPts val="0"/>
              </a:spcBef>
              <a:buSzPct val="100000"/>
            </a:pPr>
            <a:r>
              <a:rPr lang="en" sz="1600" dirty="0"/>
              <a:t>This revolution is not new however. Beginning in the Enlightenment period, marriage was redefined to allow individuals to choose their significant other based on love and attraction. This ran in direct opposition to the practicality marriage was supposed to stand for.</a:t>
            </a:r>
          </a:p>
        </p:txBody>
      </p:sp>
    </p:spTree>
  </p:cSld>
  <p:clrMapOvr>
    <a:masterClrMapping/>
  </p:clrMapOvr>
  <p:transition xmlns:p14="http://schemas.microsoft.com/office/powerpoint/2010/mai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Shape 58"/>
          <p:cNvSpPr txBox="1">
            <a:spLocks noGrp="1"/>
          </p:cNvSpPr>
          <p:nvPr>
            <p:ph type="title"/>
          </p:nvPr>
        </p:nvSpPr>
        <p:spPr>
          <a:xfrm>
            <a:off x="311700" y="292850"/>
            <a:ext cx="8520599" cy="800999"/>
          </a:xfrm>
          <a:prstGeom prst="rect">
            <a:avLst/>
          </a:prstGeom>
        </p:spPr>
        <p:txBody>
          <a:bodyPr lIns="91425" tIns="91425" rIns="91425" bIns="91425" anchor="t" anchorCtr="0">
            <a:noAutofit/>
          </a:bodyPr>
          <a:lstStyle/>
          <a:p>
            <a:pPr>
              <a:spcBef>
                <a:spcPts val="0"/>
              </a:spcBef>
              <a:buNone/>
            </a:pPr>
            <a:r>
              <a:rPr lang="en" sz="3200" dirty="0"/>
              <a:t>Kim Davis: The Yoda of marriage sanctity</a:t>
            </a:r>
          </a:p>
        </p:txBody>
      </p:sp>
      <p:sp>
        <p:nvSpPr>
          <p:cNvPr id="59" name="Shape 59"/>
          <p:cNvSpPr txBox="1">
            <a:spLocks noGrp="1"/>
          </p:cNvSpPr>
          <p:nvPr>
            <p:ph type="body" idx="1"/>
          </p:nvPr>
        </p:nvSpPr>
        <p:spPr>
          <a:xfrm>
            <a:off x="311700" y="1228675"/>
            <a:ext cx="8520599" cy="3340199"/>
          </a:xfrm>
          <a:prstGeom prst="rect">
            <a:avLst/>
          </a:prstGeom>
        </p:spPr>
        <p:txBody>
          <a:bodyPr lIns="91425" tIns="91425" rIns="91425" bIns="91425" anchor="t" anchorCtr="0">
            <a:noAutofit/>
          </a:bodyPr>
          <a:lstStyle/>
          <a:p>
            <a:pPr>
              <a:spcBef>
                <a:spcPts val="0"/>
              </a:spcBef>
              <a:buNone/>
            </a:pPr>
            <a:endParaRPr dirty="0"/>
          </a:p>
        </p:txBody>
      </p:sp>
      <p:pic>
        <p:nvPicPr>
          <p:cNvPr id="60" name="Shape 60"/>
          <p:cNvPicPr preferRelativeResize="0"/>
          <p:nvPr/>
        </p:nvPicPr>
        <p:blipFill>
          <a:blip r:embed="rId3">
            <a:alphaModFix/>
          </a:blip>
          <a:stretch>
            <a:fillRect/>
          </a:stretch>
        </p:blipFill>
        <p:spPr>
          <a:xfrm>
            <a:off x="356750" y="1228674"/>
            <a:ext cx="5446475" cy="3717349"/>
          </a:xfrm>
          <a:prstGeom prst="rect">
            <a:avLst/>
          </a:prstGeom>
          <a:noFill/>
          <a:ln>
            <a:noFill/>
          </a:ln>
        </p:spPr>
      </p:pic>
      <p:sp>
        <p:nvSpPr>
          <p:cNvPr id="61" name="Shape 61"/>
          <p:cNvSpPr/>
          <p:nvPr/>
        </p:nvSpPr>
        <p:spPr>
          <a:xfrm>
            <a:off x="3443900" y="1666050"/>
            <a:ext cx="3533400" cy="961499"/>
          </a:xfrm>
          <a:prstGeom prst="wedgeEllipseCallout">
            <a:avLst>
              <a:gd name="adj1" fmla="val -20833"/>
              <a:gd name="adj2" fmla="val 62500"/>
            </a:avLst>
          </a:prstGeom>
          <a:solidFill>
            <a:schemeClr val="lt2"/>
          </a:solidFill>
          <a:ln w="19050" cap="flat" cmpd="sng">
            <a:solidFill>
              <a:schemeClr val="dk2"/>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62" name="Shape 62"/>
          <p:cNvSpPr txBox="1"/>
          <p:nvPr/>
        </p:nvSpPr>
        <p:spPr>
          <a:xfrm>
            <a:off x="3812900" y="1951050"/>
            <a:ext cx="2940599" cy="391500"/>
          </a:xfrm>
          <a:prstGeom prst="rect">
            <a:avLst/>
          </a:prstGeom>
          <a:noFill/>
          <a:ln>
            <a:noFill/>
          </a:ln>
        </p:spPr>
        <p:txBody>
          <a:bodyPr lIns="91425" tIns="91425" rIns="91425" bIns="91425" anchor="t" anchorCtr="0">
            <a:noAutofit/>
          </a:bodyPr>
          <a:lstStyle/>
          <a:p>
            <a:pPr>
              <a:spcBef>
                <a:spcPts val="0"/>
              </a:spcBef>
              <a:buNone/>
            </a:pPr>
            <a:r>
              <a:rPr lang="en"/>
              <a:t>Give you license, I cannot.</a:t>
            </a:r>
          </a:p>
        </p:txBody>
      </p:sp>
    </p:spTree>
  </p:cSld>
  <p:clrMapOvr>
    <a:masterClrMapping/>
  </p:clrMapOvr>
  <p:transition xmlns:p14="http://schemas.microsoft.com/office/powerpoint/2010/mai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xfrm>
            <a:off x="311700" y="292850"/>
            <a:ext cx="8520599" cy="800999"/>
          </a:xfrm>
          <a:prstGeom prst="rect">
            <a:avLst/>
          </a:prstGeom>
        </p:spPr>
        <p:txBody>
          <a:bodyPr lIns="91425" tIns="91425" rIns="91425" bIns="91425" anchor="t" anchorCtr="0">
            <a:noAutofit/>
          </a:bodyPr>
          <a:lstStyle/>
          <a:p>
            <a:pPr>
              <a:spcBef>
                <a:spcPts val="0"/>
              </a:spcBef>
              <a:buNone/>
            </a:pPr>
            <a:r>
              <a:rPr lang="en"/>
              <a:t>Kim Davis: ROZ In Disguise?</a:t>
            </a:r>
          </a:p>
        </p:txBody>
      </p:sp>
      <p:sp>
        <p:nvSpPr>
          <p:cNvPr id="68" name="Shape 68"/>
          <p:cNvSpPr txBox="1">
            <a:spLocks noGrp="1"/>
          </p:cNvSpPr>
          <p:nvPr>
            <p:ph type="body" idx="1"/>
          </p:nvPr>
        </p:nvSpPr>
        <p:spPr>
          <a:xfrm>
            <a:off x="311700" y="1228675"/>
            <a:ext cx="8520599" cy="3340199"/>
          </a:xfrm>
          <a:prstGeom prst="rect">
            <a:avLst/>
          </a:prstGeom>
        </p:spPr>
        <p:txBody>
          <a:bodyPr lIns="91425" tIns="91425" rIns="91425" bIns="91425" anchor="t" anchorCtr="0">
            <a:noAutofit/>
          </a:bodyPr>
          <a:lstStyle/>
          <a:p>
            <a:pPr>
              <a:spcBef>
                <a:spcPts val="0"/>
              </a:spcBef>
              <a:buNone/>
            </a:pPr>
            <a:endParaRPr/>
          </a:p>
        </p:txBody>
      </p:sp>
      <p:pic>
        <p:nvPicPr>
          <p:cNvPr id="69" name="Shape 69"/>
          <p:cNvPicPr preferRelativeResize="0"/>
          <p:nvPr/>
        </p:nvPicPr>
        <p:blipFill>
          <a:blip r:embed="rId3">
            <a:alphaModFix/>
          </a:blip>
          <a:stretch>
            <a:fillRect/>
          </a:stretch>
        </p:blipFill>
        <p:spPr>
          <a:xfrm>
            <a:off x="311700" y="1228675"/>
            <a:ext cx="6875600" cy="3680025"/>
          </a:xfrm>
          <a:prstGeom prst="rect">
            <a:avLst/>
          </a:prstGeom>
          <a:noFill/>
          <a:ln>
            <a:noFill/>
          </a:ln>
        </p:spPr>
      </p:pic>
    </p:spTree>
  </p:cSld>
  <p:clrMapOvr>
    <a:masterClrMapping/>
  </p:clrMapOvr>
  <p:transition xmlns:p14="http://schemas.microsoft.com/office/powerpoint/2010/mai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Shape 74"/>
          <p:cNvSpPr txBox="1">
            <a:spLocks noGrp="1"/>
          </p:cNvSpPr>
          <p:nvPr>
            <p:ph type="title"/>
          </p:nvPr>
        </p:nvSpPr>
        <p:spPr>
          <a:xfrm>
            <a:off x="311700" y="292850"/>
            <a:ext cx="8520599" cy="800999"/>
          </a:xfrm>
          <a:prstGeom prst="rect">
            <a:avLst/>
          </a:prstGeom>
        </p:spPr>
        <p:txBody>
          <a:bodyPr lIns="91425" tIns="91425" rIns="91425" bIns="91425" anchor="t" anchorCtr="0">
            <a:noAutofit/>
          </a:bodyPr>
          <a:lstStyle/>
          <a:p>
            <a:pPr>
              <a:spcBef>
                <a:spcPts val="0"/>
              </a:spcBef>
              <a:buNone/>
            </a:pPr>
            <a:r>
              <a:rPr lang="en" sz="2800" dirty="0"/>
              <a:t>It’s the.. eye of the tiger it’s the thrill of the fight</a:t>
            </a:r>
          </a:p>
        </p:txBody>
      </p:sp>
      <p:sp>
        <p:nvSpPr>
          <p:cNvPr id="75" name="Shape 75"/>
          <p:cNvSpPr txBox="1">
            <a:spLocks noGrp="1"/>
          </p:cNvSpPr>
          <p:nvPr>
            <p:ph type="body" idx="1"/>
          </p:nvPr>
        </p:nvSpPr>
        <p:spPr>
          <a:xfrm>
            <a:off x="311700" y="1228675"/>
            <a:ext cx="8520599" cy="3340199"/>
          </a:xfrm>
          <a:prstGeom prst="rect">
            <a:avLst/>
          </a:prstGeom>
        </p:spPr>
        <p:txBody>
          <a:bodyPr lIns="91425" tIns="91425" rIns="91425" bIns="91425" anchor="t" anchorCtr="0">
            <a:noAutofit/>
          </a:bodyPr>
          <a:lstStyle/>
          <a:p>
            <a:pPr>
              <a:spcBef>
                <a:spcPts val="0"/>
              </a:spcBef>
              <a:buNone/>
            </a:pPr>
            <a:endParaRPr/>
          </a:p>
        </p:txBody>
      </p:sp>
      <p:pic>
        <p:nvPicPr>
          <p:cNvPr id="76" name="Shape 76"/>
          <p:cNvPicPr preferRelativeResize="0"/>
          <p:nvPr/>
        </p:nvPicPr>
        <p:blipFill>
          <a:blip r:embed="rId3">
            <a:alphaModFix/>
          </a:blip>
          <a:stretch>
            <a:fillRect/>
          </a:stretch>
        </p:blipFill>
        <p:spPr>
          <a:xfrm>
            <a:off x="4935125" y="1228675"/>
            <a:ext cx="4027099" cy="3340200"/>
          </a:xfrm>
          <a:prstGeom prst="rect">
            <a:avLst/>
          </a:prstGeom>
          <a:noFill/>
          <a:ln>
            <a:noFill/>
          </a:ln>
        </p:spPr>
      </p:pic>
      <p:sp>
        <p:nvSpPr>
          <p:cNvPr id="77" name="Shape 77">
            <a:hlinkClick r:id="rId4"/>
          </p:cNvPr>
          <p:cNvSpPr/>
          <p:nvPr/>
        </p:nvSpPr>
        <p:spPr>
          <a:xfrm>
            <a:off x="172700" y="1184275"/>
            <a:ext cx="4572000" cy="3429000"/>
          </a:xfrm>
          <a:prstGeom prst="rect">
            <a:avLst/>
          </a:prstGeom>
          <a:blipFill>
            <a:blip r:embed="rId5">
              <a:alphaModFix/>
            </a:blip>
            <a:stretch>
              <a:fillRect/>
            </a:stretch>
          </a:blipFill>
          <a:ln>
            <a:noFill/>
          </a:ln>
        </p:spPr>
      </p:sp>
    </p:spTree>
  </p:cSld>
  <p:clrMapOvr>
    <a:masterClrMapping/>
  </p:clrMapOvr>
  <p:transition xmlns:p14="http://schemas.microsoft.com/office/powerpoint/2010/mai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Shape 82"/>
          <p:cNvSpPr txBox="1">
            <a:spLocks noGrp="1"/>
          </p:cNvSpPr>
          <p:nvPr>
            <p:ph type="title"/>
          </p:nvPr>
        </p:nvSpPr>
        <p:spPr>
          <a:xfrm>
            <a:off x="311700" y="292850"/>
            <a:ext cx="8520599" cy="800999"/>
          </a:xfrm>
          <a:prstGeom prst="rect">
            <a:avLst/>
          </a:prstGeom>
        </p:spPr>
        <p:txBody>
          <a:bodyPr lIns="91425" tIns="91425" rIns="91425" bIns="91425" anchor="t" anchorCtr="0">
            <a:noAutofit/>
          </a:bodyPr>
          <a:lstStyle/>
          <a:p>
            <a:pPr>
              <a:spcBef>
                <a:spcPts val="0"/>
              </a:spcBef>
              <a:buNone/>
            </a:pPr>
            <a:r>
              <a:rPr lang="en" sz="3600" dirty="0"/>
              <a:t>Marriage Equality in recent news:</a:t>
            </a:r>
          </a:p>
        </p:txBody>
      </p:sp>
      <p:sp>
        <p:nvSpPr>
          <p:cNvPr id="83" name="Shape 83"/>
          <p:cNvSpPr txBox="1">
            <a:spLocks noGrp="1"/>
          </p:cNvSpPr>
          <p:nvPr>
            <p:ph type="body" idx="1"/>
          </p:nvPr>
        </p:nvSpPr>
        <p:spPr>
          <a:xfrm>
            <a:off x="311700" y="1228675"/>
            <a:ext cx="8520599" cy="3340199"/>
          </a:xfrm>
          <a:prstGeom prst="rect">
            <a:avLst/>
          </a:prstGeom>
        </p:spPr>
        <p:txBody>
          <a:bodyPr lIns="91425" tIns="91425" rIns="91425" bIns="91425" anchor="t" anchorCtr="0">
            <a:noAutofit/>
          </a:bodyPr>
          <a:lstStyle/>
          <a:p>
            <a:pPr rtl="0">
              <a:spcBef>
                <a:spcPts val="0"/>
              </a:spcBef>
              <a:buNone/>
            </a:pPr>
            <a:r>
              <a:rPr lang="en" dirty="0"/>
              <a:t>June 26th:</a:t>
            </a:r>
            <a:r>
              <a:rPr lang="en" u="sng" dirty="0">
                <a:solidFill>
                  <a:schemeClr val="hlink"/>
                </a:solidFill>
                <a:hlinkClick r:id="rId3"/>
              </a:rPr>
              <a:t>http://www.nytimes.com/2015/06/27/us/supreme-court-same-sex-marriage.html?_r=0</a:t>
            </a:r>
          </a:p>
          <a:p>
            <a:pPr rtl="0">
              <a:spcBef>
                <a:spcPts val="0"/>
              </a:spcBef>
              <a:buNone/>
            </a:pPr>
            <a:r>
              <a:rPr lang="en" dirty="0"/>
              <a:t>July 21st:</a:t>
            </a:r>
            <a:r>
              <a:rPr lang="en" u="sng" dirty="0">
                <a:solidFill>
                  <a:schemeClr val="hlink"/>
                </a:solidFill>
                <a:hlinkClick r:id="rId4"/>
              </a:rPr>
              <a:t>http://www.courier-journal.com/story/news/local/2015/07/21/marriage-license-suit-vs-clerk-back-court/30319757/</a:t>
            </a:r>
          </a:p>
          <a:p>
            <a:pPr rtl="0">
              <a:spcBef>
                <a:spcPts val="0"/>
              </a:spcBef>
              <a:buNone/>
            </a:pPr>
            <a:r>
              <a:rPr lang="en" u="sng" dirty="0">
                <a:solidFill>
                  <a:srgbClr val="000000"/>
                </a:solidFill>
                <a:hlinkClick r:id="rId5"/>
              </a:rPr>
              <a:t>Sept. 5th</a:t>
            </a:r>
            <a:r>
              <a:rPr lang="en" u="sng" dirty="0">
                <a:solidFill>
                  <a:schemeClr val="hlink"/>
                </a:solidFill>
                <a:hlinkClick r:id="rId5"/>
              </a:rPr>
              <a:t>:http://www.usatoday.com/story/news/nation/2015/09/05/kim-davis-christian-gay-rights/71772980/</a:t>
            </a:r>
          </a:p>
          <a:p>
            <a:pPr>
              <a:spcBef>
                <a:spcPts val="0"/>
              </a:spcBef>
              <a:buNone/>
            </a:pPr>
            <a:endParaRPr dirty="0"/>
          </a:p>
        </p:txBody>
      </p:sp>
    </p:spTree>
  </p:cSld>
  <p:clrMapOvr>
    <a:masterClrMapping/>
  </p:clrMapOvr>
  <p:transition xmlns:p14="http://schemas.microsoft.com/office/powerpoint/2010/mai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9" name="Shape 89"/>
          <p:cNvSpPr txBox="1">
            <a:spLocks noGrp="1"/>
          </p:cNvSpPr>
          <p:nvPr>
            <p:ph type="body" idx="1"/>
          </p:nvPr>
        </p:nvSpPr>
        <p:spPr>
          <a:xfrm>
            <a:off x="311700" y="1228675"/>
            <a:ext cx="8520599" cy="3340199"/>
          </a:xfrm>
          <a:prstGeom prst="rect">
            <a:avLst/>
          </a:prstGeom>
        </p:spPr>
        <p:txBody>
          <a:bodyPr lIns="91425" tIns="91425" rIns="91425" bIns="91425" anchor="t" anchorCtr="0">
            <a:noAutofit/>
          </a:bodyPr>
          <a:lstStyle/>
          <a:p>
            <a:pPr>
              <a:spcBef>
                <a:spcPts val="0"/>
              </a:spcBef>
              <a:buNone/>
            </a:pPr>
            <a:endParaRPr/>
          </a:p>
        </p:txBody>
      </p:sp>
      <p:pic>
        <p:nvPicPr>
          <p:cNvPr id="90" name="Shape 90"/>
          <p:cNvPicPr preferRelativeResize="0"/>
          <p:nvPr/>
        </p:nvPicPr>
        <p:blipFill>
          <a:blip r:embed="rId3">
            <a:alphaModFix/>
          </a:blip>
          <a:stretch>
            <a:fillRect/>
          </a:stretch>
        </p:blipFill>
        <p:spPr>
          <a:xfrm>
            <a:off x="146057" y="67101"/>
            <a:ext cx="4125799" cy="5076399"/>
          </a:xfrm>
          <a:prstGeom prst="rect">
            <a:avLst/>
          </a:prstGeom>
          <a:noFill/>
          <a:ln>
            <a:noFill/>
          </a:ln>
        </p:spPr>
      </p:pic>
      <p:pic>
        <p:nvPicPr>
          <p:cNvPr id="91" name="Shape 91"/>
          <p:cNvPicPr preferRelativeResize="0"/>
          <p:nvPr/>
        </p:nvPicPr>
        <p:blipFill>
          <a:blip r:embed="rId4">
            <a:alphaModFix/>
          </a:blip>
          <a:stretch>
            <a:fillRect/>
          </a:stretch>
        </p:blipFill>
        <p:spPr>
          <a:xfrm>
            <a:off x="4392300" y="877762"/>
            <a:ext cx="4696224" cy="3522174"/>
          </a:xfrm>
          <a:prstGeom prst="rect">
            <a:avLst/>
          </a:prstGeom>
          <a:noFill/>
          <a:ln>
            <a:noFill/>
          </a:ln>
        </p:spPr>
      </p:pic>
      <p:sp>
        <p:nvSpPr>
          <p:cNvPr id="92" name="Shape 92"/>
          <p:cNvSpPr txBox="1"/>
          <p:nvPr/>
        </p:nvSpPr>
        <p:spPr>
          <a:xfrm>
            <a:off x="4931050" y="201275"/>
            <a:ext cx="2068499" cy="458399"/>
          </a:xfrm>
          <a:prstGeom prst="rect">
            <a:avLst/>
          </a:prstGeom>
          <a:noFill/>
          <a:ln>
            <a:noFill/>
          </a:ln>
        </p:spPr>
        <p:txBody>
          <a:bodyPr lIns="91425" tIns="91425" rIns="91425" bIns="91425" anchor="t" anchorCtr="0">
            <a:noAutofit/>
          </a:bodyPr>
          <a:lstStyle/>
          <a:p>
            <a:pPr>
              <a:spcBef>
                <a:spcPts val="0"/>
              </a:spcBef>
              <a:buNone/>
            </a:pPr>
            <a:r>
              <a:rPr lang="en" sz="3600" dirty="0">
                <a:latin typeface="Amatic SC"/>
                <a:ea typeface="Amatic SC"/>
                <a:cs typeface="Amatic SC"/>
                <a:sym typeface="Amatic SC"/>
              </a:rPr>
              <a:t>NOW:</a:t>
            </a:r>
          </a:p>
        </p:txBody>
      </p:sp>
    </p:spTree>
  </p:cSld>
  <p:clrMapOvr>
    <a:masterClrMapping/>
  </p:clrMapOvr>
  <p:transition xmlns:p14="http://schemas.microsoft.com/office/powerpoint/2010/mai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9" name="Shape 99"/>
          <p:cNvPicPr preferRelativeResize="0"/>
          <p:nvPr/>
        </p:nvPicPr>
        <p:blipFill>
          <a:blip r:embed="rId3">
            <a:alphaModFix/>
          </a:blip>
          <a:stretch>
            <a:fillRect/>
          </a:stretch>
        </p:blipFill>
        <p:spPr>
          <a:xfrm>
            <a:off x="311700" y="292850"/>
            <a:ext cx="4240402" cy="2366900"/>
          </a:xfrm>
          <a:prstGeom prst="rect">
            <a:avLst/>
          </a:prstGeom>
          <a:noFill/>
          <a:ln>
            <a:noFill/>
          </a:ln>
        </p:spPr>
      </p:pic>
      <p:pic>
        <p:nvPicPr>
          <p:cNvPr id="100" name="Shape 100"/>
          <p:cNvPicPr preferRelativeResize="0"/>
          <p:nvPr/>
        </p:nvPicPr>
        <p:blipFill>
          <a:blip r:embed="rId4">
            <a:alphaModFix/>
          </a:blip>
          <a:stretch>
            <a:fillRect/>
          </a:stretch>
        </p:blipFill>
        <p:spPr>
          <a:xfrm>
            <a:off x="4517325" y="2376125"/>
            <a:ext cx="4226624" cy="2366899"/>
          </a:xfrm>
          <a:prstGeom prst="rect">
            <a:avLst/>
          </a:prstGeom>
          <a:noFill/>
          <a:ln>
            <a:noFill/>
          </a:ln>
        </p:spPr>
      </p:pic>
      <p:sp>
        <p:nvSpPr>
          <p:cNvPr id="101" name="Shape 101"/>
          <p:cNvSpPr txBox="1"/>
          <p:nvPr/>
        </p:nvSpPr>
        <p:spPr>
          <a:xfrm>
            <a:off x="547259" y="2779621"/>
            <a:ext cx="3589200" cy="380400"/>
          </a:xfrm>
          <a:prstGeom prst="rect">
            <a:avLst/>
          </a:prstGeom>
          <a:noFill/>
          <a:ln>
            <a:noFill/>
          </a:ln>
        </p:spPr>
        <p:txBody>
          <a:bodyPr lIns="91425" tIns="91425" rIns="91425" bIns="91425" anchor="t" anchorCtr="0">
            <a:noAutofit/>
          </a:bodyPr>
          <a:lstStyle/>
          <a:p>
            <a:pPr>
              <a:spcBef>
                <a:spcPts val="0"/>
              </a:spcBef>
              <a:buNone/>
            </a:pPr>
            <a:r>
              <a:rPr lang="en" sz="2400" b="1" dirty="0">
                <a:solidFill>
                  <a:srgbClr val="351C75"/>
                </a:solidFill>
                <a:latin typeface="Amatic SC"/>
                <a:ea typeface="Amatic SC"/>
                <a:cs typeface="Amatic SC"/>
                <a:sym typeface="Amatic SC"/>
              </a:rPr>
              <a:t>In other important news: stop eating cucumbers now!</a:t>
            </a:r>
          </a:p>
        </p:txBody>
      </p:sp>
      <p:sp>
        <p:nvSpPr>
          <p:cNvPr id="102" name="Shape 102"/>
          <p:cNvSpPr/>
          <p:nvPr/>
        </p:nvSpPr>
        <p:spPr>
          <a:xfrm>
            <a:off x="1923225" y="4528525"/>
            <a:ext cx="2728199" cy="214500"/>
          </a:xfrm>
          <a:prstGeom prst="rightArrow">
            <a:avLst>
              <a:gd name="adj1" fmla="val 50000"/>
              <a:gd name="adj2" fmla="val 50000"/>
            </a:avLst>
          </a:prstGeom>
          <a:solidFill>
            <a:schemeClr val="lt2"/>
          </a:solidFill>
          <a:ln w="19050" cap="flat" cmpd="sng">
            <a:solidFill>
              <a:schemeClr val="dk2"/>
            </a:solidFill>
            <a:prstDash val="solid"/>
            <a:round/>
            <a:headEnd type="none" w="med" len="med"/>
            <a:tailEnd type="none" w="med" len="med"/>
          </a:ln>
        </p:spPr>
        <p:txBody>
          <a:bodyPr lIns="91425" tIns="91425" rIns="91425" bIns="91425" anchor="ctr" anchorCtr="0">
            <a:noAutofit/>
          </a:bodyPr>
          <a:lstStyle/>
          <a:p>
            <a:pPr>
              <a:spcBef>
                <a:spcPts val="0"/>
              </a:spcBef>
              <a:buNone/>
            </a:pPr>
            <a:endParaRPr>
              <a:solidFill>
                <a:srgbClr val="FF0000"/>
              </a:solidFill>
            </a:endParaRPr>
          </a:p>
        </p:txBody>
      </p:sp>
      <p:sp>
        <p:nvSpPr>
          <p:cNvPr id="103" name="Shape 103"/>
          <p:cNvSpPr txBox="1"/>
          <p:nvPr/>
        </p:nvSpPr>
        <p:spPr>
          <a:xfrm>
            <a:off x="4740975" y="424900"/>
            <a:ext cx="3913499" cy="1542899"/>
          </a:xfrm>
          <a:prstGeom prst="rect">
            <a:avLst/>
          </a:prstGeom>
          <a:noFill/>
          <a:ln>
            <a:noFill/>
          </a:ln>
        </p:spPr>
        <p:txBody>
          <a:bodyPr lIns="91425" tIns="91425" rIns="91425" bIns="91425" anchor="t" anchorCtr="0">
            <a:noAutofit/>
          </a:bodyPr>
          <a:lstStyle/>
          <a:p>
            <a:pPr>
              <a:spcBef>
                <a:spcPts val="0"/>
              </a:spcBef>
              <a:buNone/>
            </a:pPr>
            <a:r>
              <a:rPr lang="en" sz="4000" b="1" dirty="0">
                <a:solidFill>
                  <a:srgbClr val="980000"/>
                </a:solidFill>
                <a:latin typeface="Amatic SC"/>
                <a:ea typeface="Amatic SC"/>
                <a:cs typeface="Amatic SC"/>
                <a:sym typeface="Amatic SC"/>
              </a:rPr>
              <a:t>Media discussions: </a:t>
            </a:r>
          </a:p>
        </p:txBody>
      </p:sp>
    </p:spTree>
  </p:cSld>
  <p:clrMapOvr>
    <a:masterClrMapping/>
  </p:clrMapOvr>
  <p:transition xmlns:p14="http://schemas.microsoft.com/office/powerpoint/2010/mai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Shape 108"/>
          <p:cNvSpPr txBox="1">
            <a:spLocks noGrp="1"/>
          </p:cNvSpPr>
          <p:nvPr>
            <p:ph type="title"/>
          </p:nvPr>
        </p:nvSpPr>
        <p:spPr>
          <a:xfrm>
            <a:off x="311700" y="292850"/>
            <a:ext cx="8520599" cy="800999"/>
          </a:xfrm>
          <a:prstGeom prst="rect">
            <a:avLst/>
          </a:prstGeom>
        </p:spPr>
        <p:txBody>
          <a:bodyPr lIns="91425" tIns="91425" rIns="91425" bIns="91425" anchor="t" anchorCtr="0">
            <a:noAutofit/>
          </a:bodyPr>
          <a:lstStyle/>
          <a:p>
            <a:pPr>
              <a:spcBef>
                <a:spcPts val="0"/>
              </a:spcBef>
              <a:buNone/>
            </a:pPr>
            <a:r>
              <a:rPr lang="en" sz="3200" dirty="0" smtClean="0"/>
              <a:t>I</a:t>
            </a:r>
            <a:r>
              <a:rPr lang="en-US" sz="3200" dirty="0" smtClean="0"/>
              <a:t>t</a:t>
            </a:r>
            <a:r>
              <a:rPr lang="en" sz="3200" dirty="0" smtClean="0"/>
              <a:t>’S </a:t>
            </a:r>
            <a:r>
              <a:rPr lang="en" sz="3200" dirty="0"/>
              <a:t>Time for...Dueling Documents! </a:t>
            </a:r>
          </a:p>
        </p:txBody>
      </p:sp>
      <p:sp>
        <p:nvSpPr>
          <p:cNvPr id="110" name="Shape 110">
            <a:hlinkClick r:id="rId3"/>
          </p:cNvPr>
          <p:cNvSpPr/>
          <p:nvPr/>
        </p:nvSpPr>
        <p:spPr>
          <a:xfrm>
            <a:off x="1950550" y="1093850"/>
            <a:ext cx="5124483" cy="3843375"/>
          </a:xfrm>
          <a:prstGeom prst="rect">
            <a:avLst/>
          </a:prstGeom>
          <a:blipFill>
            <a:blip r:embed="rId4">
              <a:alphaModFix/>
            </a:blip>
            <a:stretch>
              <a:fillRect/>
            </a:stretch>
          </a:blipFill>
          <a:ln>
            <a:noFill/>
          </a:ln>
        </p:spPr>
      </p:sp>
    </p:spTree>
  </p:cSld>
  <p:clrMapOvr>
    <a:masterClrMapping/>
  </p:clrMapOvr>
  <p:transition xmlns:p14="http://schemas.microsoft.com/office/powerpoint/2010/mai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Shape 121"/>
          <p:cNvSpPr txBox="1">
            <a:spLocks noGrp="1"/>
          </p:cNvSpPr>
          <p:nvPr>
            <p:ph type="title"/>
          </p:nvPr>
        </p:nvSpPr>
        <p:spPr>
          <a:xfrm>
            <a:off x="311700" y="292850"/>
            <a:ext cx="8520599" cy="800999"/>
          </a:xfrm>
          <a:prstGeom prst="rect">
            <a:avLst/>
          </a:prstGeom>
        </p:spPr>
        <p:txBody>
          <a:bodyPr lIns="91425" tIns="91425" rIns="91425" bIns="91425" anchor="t" anchorCtr="0">
            <a:noAutofit/>
          </a:bodyPr>
          <a:lstStyle/>
          <a:p>
            <a:pPr>
              <a:spcBef>
                <a:spcPts val="0"/>
              </a:spcBef>
              <a:buNone/>
            </a:pPr>
            <a:r>
              <a:rPr lang="en" sz="2800" dirty="0"/>
              <a:t>How does this story relate to  U.S. government?</a:t>
            </a:r>
          </a:p>
        </p:txBody>
      </p:sp>
      <p:sp>
        <p:nvSpPr>
          <p:cNvPr id="122" name="Shape 122"/>
          <p:cNvSpPr txBox="1">
            <a:spLocks noGrp="1"/>
          </p:cNvSpPr>
          <p:nvPr>
            <p:ph type="body" idx="1"/>
          </p:nvPr>
        </p:nvSpPr>
        <p:spPr>
          <a:xfrm>
            <a:off x="311700" y="1051045"/>
            <a:ext cx="8520599" cy="3340199"/>
          </a:xfrm>
          <a:prstGeom prst="rect">
            <a:avLst/>
          </a:prstGeom>
        </p:spPr>
        <p:txBody>
          <a:bodyPr lIns="91425" tIns="91425" rIns="91425" bIns="91425" anchor="t" anchorCtr="0">
            <a:noAutofit/>
          </a:bodyPr>
          <a:lstStyle/>
          <a:p>
            <a:pPr marL="457200" lvl="0" indent="-228600" rtl="0">
              <a:spcBef>
                <a:spcPts val="0"/>
              </a:spcBef>
              <a:buSzPct val="100000"/>
              <a:buFont typeface="Amatic SC"/>
            </a:pPr>
            <a:r>
              <a:rPr lang="en" sz="1400" b="1" dirty="0">
                <a:latin typeface="Amatic SC"/>
                <a:ea typeface="Amatic SC"/>
                <a:cs typeface="Amatic SC"/>
                <a:sym typeface="Amatic SC"/>
              </a:rPr>
              <a:t>The better question would be how doesn’t it?</a:t>
            </a:r>
          </a:p>
          <a:p>
            <a:pPr marL="457200" lvl="0" indent="-228600" rtl="0">
              <a:spcBef>
                <a:spcPts val="0"/>
              </a:spcBef>
              <a:buSzPct val="100000"/>
              <a:buFont typeface="Amatic SC"/>
            </a:pPr>
            <a:r>
              <a:rPr lang="en" sz="1400" b="1" dirty="0">
                <a:latin typeface="Amatic SC"/>
                <a:ea typeface="Amatic SC"/>
                <a:cs typeface="Amatic SC"/>
                <a:sym typeface="Amatic SC"/>
              </a:rPr>
              <a:t>This story combines multiple facets of government including individual rights and liberties, judicial involvement, freedom of press, etc.</a:t>
            </a:r>
          </a:p>
          <a:p>
            <a:pPr marL="457200" lvl="0" indent="-228600" rtl="0">
              <a:spcBef>
                <a:spcPts val="0"/>
              </a:spcBef>
              <a:buSzPct val="100000"/>
              <a:buFont typeface="Amatic SC"/>
            </a:pPr>
            <a:r>
              <a:rPr lang="en" sz="1400" b="1" dirty="0">
                <a:latin typeface="Amatic SC"/>
                <a:ea typeface="Amatic SC"/>
                <a:cs typeface="Amatic SC"/>
                <a:sym typeface="Amatic SC"/>
              </a:rPr>
              <a:t>U.S. Supreme court rules in favor of same sex marriage, overturning previous rulings and setting new precedent</a:t>
            </a:r>
          </a:p>
          <a:p>
            <a:pPr marL="457200" lvl="0" indent="-228600" rtl="0">
              <a:spcBef>
                <a:spcPts val="0"/>
              </a:spcBef>
              <a:buSzPct val="100000"/>
              <a:buFont typeface="Amatic SC"/>
            </a:pPr>
            <a:r>
              <a:rPr lang="en" sz="1400" b="1" dirty="0">
                <a:latin typeface="Amatic SC"/>
                <a:ea typeface="Amatic SC"/>
                <a:cs typeface="Amatic SC"/>
                <a:sym typeface="Amatic SC"/>
              </a:rPr>
              <a:t>Kim Davis cites freedom of religion in not awarding marriage licenses </a:t>
            </a:r>
          </a:p>
          <a:p>
            <a:pPr marL="457200" lvl="0" indent="-228600" rtl="0">
              <a:spcBef>
                <a:spcPts val="0"/>
              </a:spcBef>
              <a:buSzPct val="100000"/>
              <a:buFont typeface="Amatic SC"/>
            </a:pPr>
            <a:r>
              <a:rPr lang="en" sz="1400" b="1" dirty="0">
                <a:latin typeface="Amatic SC"/>
                <a:ea typeface="Amatic SC"/>
                <a:cs typeface="Amatic SC"/>
                <a:sym typeface="Amatic SC"/>
              </a:rPr>
              <a:t>But the constitution guarantees a separation of church and state</a:t>
            </a:r>
          </a:p>
          <a:p>
            <a:pPr marL="457200" lvl="0" indent="-228600" rtl="0">
              <a:spcBef>
                <a:spcPts val="0"/>
              </a:spcBef>
              <a:buSzPct val="100000"/>
              <a:buFont typeface="Amatic SC"/>
            </a:pPr>
            <a:r>
              <a:rPr lang="en" sz="1400" b="1" dirty="0">
                <a:latin typeface="Amatic SC"/>
                <a:ea typeface="Amatic SC"/>
                <a:cs typeface="Amatic SC"/>
                <a:sym typeface="Amatic SC"/>
              </a:rPr>
              <a:t>Groups of protesters exercise their right of freedom of assembly</a:t>
            </a:r>
          </a:p>
          <a:p>
            <a:pPr marL="457200" lvl="0" indent="-228600" rtl="0">
              <a:spcBef>
                <a:spcPts val="0"/>
              </a:spcBef>
              <a:buSzPct val="100000"/>
              <a:buFont typeface="Amatic SC"/>
            </a:pPr>
            <a:r>
              <a:rPr lang="en" sz="1400" b="1" dirty="0">
                <a:latin typeface="Amatic SC"/>
                <a:ea typeface="Amatic SC"/>
                <a:cs typeface="Amatic SC"/>
                <a:sym typeface="Amatic SC"/>
              </a:rPr>
              <a:t>Courts execute due process of law in bringing Kim Davis to jail after she violates federal law</a:t>
            </a:r>
          </a:p>
          <a:p>
            <a:pPr lvl="0">
              <a:spcBef>
                <a:spcPts val="0"/>
              </a:spcBef>
              <a:buNone/>
            </a:pPr>
            <a:endParaRPr sz="1600" b="1" dirty="0"/>
          </a:p>
        </p:txBody>
      </p:sp>
    </p:spTree>
  </p:cSld>
  <p:clrMapOvr>
    <a:masterClrMapping/>
  </p:clrMapOvr>
  <p:transition xmlns:p14="http://schemas.microsoft.com/office/powerpoint/2010/main" spd="slow">
    <p:cut/>
  </p:transition>
</p:sld>
</file>

<file path=ppt/theme/theme1.xml><?xml version="1.0" encoding="utf-8"?>
<a:theme xmlns:a="http://schemas.openxmlformats.org/drawingml/2006/main" name="beach-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335</Words>
  <Application>Microsoft Macintosh PowerPoint</Application>
  <PresentationFormat>On-screen Show (16:9)</PresentationFormat>
  <Paragraphs>27</Paragraphs>
  <Slides>10</Slides>
  <Notes>10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beach-day</vt:lpstr>
      <vt:lpstr>It’s Kimpossible to get married in Rowan county kentucky right now</vt:lpstr>
      <vt:lpstr>Kim Davis: The Yoda of marriage sanctity</vt:lpstr>
      <vt:lpstr>Kim Davis: ROZ In Disguise?</vt:lpstr>
      <vt:lpstr>It’s the.. eye of the tiger it’s the thrill of the fight</vt:lpstr>
      <vt:lpstr>Marriage Equality in recent news:</vt:lpstr>
      <vt:lpstr>PowerPoint Presentation</vt:lpstr>
      <vt:lpstr>PowerPoint Presentation</vt:lpstr>
      <vt:lpstr>It’S Time for...Dueling Documents! </vt:lpstr>
      <vt:lpstr>How does this story relate to  U.S. government?</vt:lpstr>
      <vt:lpstr>How does this story relate to sociology?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It’s Kimpossible to get married in Rowan county kentucky right now</dc:title>
  <dc:creator>Marcus Lingrell</dc:creator>
  <cp:lastModifiedBy>Tami Augustine</cp:lastModifiedBy>
  <cp:revision>4</cp:revision>
  <dcterms:modified xsi:type="dcterms:W3CDTF">2015-12-31T01:40:09Z</dcterms:modified>
</cp:coreProperties>
</file>