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745"/>
  </p:normalViewPr>
  <p:slideViewPr>
    <p:cSldViewPr snapToGrid="0" snapToObjects="1">
      <p:cViewPr varScale="1">
        <p:scale>
          <a:sx n="115" d="100"/>
          <a:sy n="115" d="100"/>
        </p:scale>
        <p:origin x="208" y="1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032557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8013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0132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1550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3127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5129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2798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4262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465700" cy="933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The FARC: A Road to </a:t>
            </a:r>
            <a:r>
              <a:rPr lang="en" dirty="0" smtClean="0"/>
              <a:t>Rebellion</a:t>
            </a:r>
            <a:endParaRPr lang="en" dirty="0"/>
          </a:p>
        </p:txBody>
      </p:sp>
      <p:sp>
        <p:nvSpPr>
          <p:cNvPr id="68" name="Shape 68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Big Question: </a:t>
            </a:r>
            <a:r>
              <a:rPr lang="en" b="1" dirty="0"/>
              <a:t>How do political choices lead to conflict?</a:t>
            </a:r>
            <a:r>
              <a:rPr lang="en" dirty="0"/>
              <a:t> </a:t>
            </a:r>
            <a:endParaRPr lang="en-US" dirty="0" smtClean="0"/>
          </a:p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3" name="TextBox 2"/>
          <p:cNvSpPr txBox="1"/>
          <p:nvPr/>
        </p:nvSpPr>
        <p:spPr>
          <a:xfrm>
            <a:off x="390525" y="4750130"/>
            <a:ext cx="3645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Created by Trevor Barhorst &amp; Jeff </a:t>
            </a:r>
            <a:r>
              <a:rPr lang="en-US" dirty="0" err="1" smtClean="0"/>
              <a:t>Tiedeken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Timeline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Timeline Discussion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Create Intervention Plans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Intervention Plan Discussion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Exit Ticket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201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r>
              <a:rPr lang="en"/>
              <a:t>Timeline 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Fill out the timeline with events from your reading.</a:t>
            </a:r>
          </a:p>
          <a:p>
            <a:pPr lvl="0">
              <a:spcBef>
                <a:spcPts val="0"/>
              </a:spcBef>
              <a:buNone/>
            </a:pPr>
            <a:r>
              <a:rPr lang="en" dirty="0"/>
              <a:t>What events are important? </a:t>
            </a:r>
          </a:p>
          <a:p>
            <a:pPr lvl="0">
              <a:spcBef>
                <a:spcPts val="0"/>
              </a:spcBef>
              <a:buNone/>
            </a:pPr>
            <a:r>
              <a:rPr lang="en" dirty="0"/>
              <a:t>Why? </a:t>
            </a:r>
          </a:p>
        </p:txBody>
      </p:sp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3612" y="3808382"/>
            <a:ext cx="7678675" cy="10477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255059" y="4888036"/>
            <a:ext cx="6051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Taken from http://www.st3recruitment.org.uk/recruitment-process/timeline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Student Learning Objectives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44832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en" dirty="0"/>
              <a:t>Students will be able to organize events from the article leading up to the formation of the FARC.</a:t>
            </a:r>
            <a:br>
              <a:rPr lang="en" dirty="0"/>
            </a:br>
            <a:endParaRPr lang="en" dirty="0"/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en" dirty="0"/>
              <a:t>Students will be able to defend their proposed intervention using the text for support.</a:t>
            </a:r>
          </a:p>
        </p:txBody>
      </p:sp>
      <p:pic>
        <p:nvPicPr>
          <p:cNvPr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55100" y="2165300"/>
            <a:ext cx="3960275" cy="221774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5284519" y="4560125"/>
            <a:ext cx="2743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en-US" sz="1200" dirty="0" smtClean="0"/>
              <a:t>Taken from </a:t>
            </a:r>
            <a:r>
              <a:rPr lang="en-US" sz="1200" dirty="0" err="1" smtClean="0"/>
              <a:t>www.worldmapideas.com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r>
              <a:rPr lang="en"/>
              <a:t>Brainstorm!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49113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How did any country you can think of resolve internal conflict?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big social changes occurred in the United States?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Can you think of any important people who may have inspired change?</a:t>
            </a:r>
          </a:p>
        </p:txBody>
      </p:sp>
      <p:pic>
        <p:nvPicPr>
          <p:cNvPr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12437" y="2350250"/>
            <a:ext cx="2466975" cy="18478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5165766" y="4367665"/>
            <a:ext cx="3581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Taken </a:t>
            </a:r>
            <a:r>
              <a:rPr lang="en-US" sz="1200" dirty="0" smtClean="0"/>
              <a:t>from http</a:t>
            </a:r>
            <a:r>
              <a:rPr lang="en-US" sz="1200" dirty="0"/>
              <a:t>://</a:t>
            </a:r>
            <a:r>
              <a:rPr lang="en-US" sz="1200" dirty="0" smtClean="0"/>
              <a:t>leadership-</a:t>
            </a:r>
            <a:r>
              <a:rPr lang="en-US" sz="1200" dirty="0" err="1" smtClean="0"/>
              <a:t>mantra.blogspot.com</a:t>
            </a:r>
            <a:endParaRPr lang="en-US" sz="1200" dirty="0" smtClean="0"/>
          </a:p>
          <a:p>
            <a:r>
              <a:rPr lang="en-US" sz="1200" dirty="0" smtClean="0"/>
              <a:t>/</a:t>
            </a:r>
            <a:r>
              <a:rPr lang="en-US" sz="1200" dirty="0"/>
              <a:t>2016/01/8-rules-of-brainstorming.html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Planning the Intervention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44259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intervention plan would you set in place for Colombia in the 1960’s just after the establishment of FARC?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Has this plan been attempted in the past?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Why will your plan work? Use the text as evidence.</a:t>
            </a:r>
          </a:p>
        </p:txBody>
      </p:sp>
      <p:pic>
        <p:nvPicPr>
          <p:cNvPr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17450" y="1952962"/>
            <a:ext cx="3019900" cy="26424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5320146" y="4595386"/>
            <a:ext cx="3405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Taken </a:t>
            </a:r>
            <a:r>
              <a:rPr lang="en-US" sz="1200" dirty="0" smtClean="0"/>
              <a:t>from http</a:t>
            </a:r>
            <a:r>
              <a:rPr lang="en-US" sz="1200" dirty="0"/>
              <a:t>://</a:t>
            </a:r>
            <a:r>
              <a:rPr lang="en-US" sz="1200" dirty="0" smtClean="0"/>
              <a:t>www.eetimes.com/author.asp</a:t>
            </a:r>
          </a:p>
          <a:p>
            <a:r>
              <a:rPr lang="en-US" sz="1200" dirty="0" smtClean="0"/>
              <a:t>?</a:t>
            </a:r>
            <a:r>
              <a:rPr lang="en-US" sz="1200" dirty="0" err="1"/>
              <a:t>section_id</a:t>
            </a:r>
            <a:r>
              <a:rPr lang="en-US" sz="1200" dirty="0"/>
              <a:t>=216&amp;doc_id=1328642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r>
              <a:rPr lang="en"/>
              <a:t>Discussion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2225" y="1776875"/>
            <a:ext cx="2994599" cy="2994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04375" y="1776875"/>
            <a:ext cx="4459350" cy="2994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935678" y="4835723"/>
            <a:ext cx="4969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Taken </a:t>
            </a:r>
            <a:r>
              <a:rPr lang="en-US" smtClean="0"/>
              <a:t>From http</a:t>
            </a:r>
            <a:r>
              <a:rPr lang="en-US" dirty="0"/>
              <a:t>://</a:t>
            </a:r>
            <a:r>
              <a:rPr lang="en-US" dirty="0" err="1"/>
              <a:t>www.weteachwelearn.org</a:t>
            </a:r>
            <a:r>
              <a:rPr lang="en-US" dirty="0"/>
              <a:t>/tag/discussion/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Exit Ticket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After hearing class discussion on several intervention plans, what would you list as a strength of your intervention plan?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Did anything change after hearing the discussion?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If so, what?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223</Words>
  <Application>Microsoft Macintosh PowerPoint</Application>
  <PresentationFormat>On-screen Show (16:9)</PresentationFormat>
  <Paragraphs>36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Roboto</vt:lpstr>
      <vt:lpstr>material</vt:lpstr>
      <vt:lpstr>The FARC: A Road to Rebellion</vt:lpstr>
      <vt:lpstr>Agenda</vt:lpstr>
      <vt:lpstr>Timeline </vt:lpstr>
      <vt:lpstr>Student Learning Objectives</vt:lpstr>
      <vt:lpstr>Brainstorm!</vt:lpstr>
      <vt:lpstr>Planning the Intervention</vt:lpstr>
      <vt:lpstr>Discussion</vt:lpstr>
      <vt:lpstr>Exit Ticket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FARC: A Road to Rebellion</dc:title>
  <cp:lastModifiedBy>Miller, Brenna C.</cp:lastModifiedBy>
  <cp:revision>2</cp:revision>
  <dcterms:modified xsi:type="dcterms:W3CDTF">2018-01-26T22:47:22Z</dcterms:modified>
</cp:coreProperties>
</file>