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  <p:sldMasterId id="2147483751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6" r:id="rId4"/>
    <p:sldId id="285" r:id="rId5"/>
    <p:sldId id="270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6" r:id="rId14"/>
    <p:sldId id="277" r:id="rId15"/>
    <p:sldId id="278" r:id="rId16"/>
    <p:sldId id="286" r:id="rId17"/>
    <p:sldId id="279" r:id="rId18"/>
    <p:sldId id="280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body, Hannah" initials="IH" lastIdx="1" clrIdx="0"/>
  <p:cmAuthor id="2" name="Inbody, Hannah" initials="IH [2]" lastIdx="1" clrIdx="1"/>
  <p:cmAuthor id="3" name="Inbody, Hannah" initials="IH [3]" lastIdx="1" clrIdx="2"/>
  <p:cmAuthor id="4" name="Inbody, Hannah" initials="IH [4]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D6E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593" autoAdjust="0"/>
  </p:normalViewPr>
  <p:slideViewPr>
    <p:cSldViewPr snapToGrid="0" snapToObjects="1">
      <p:cViewPr varScale="1">
        <p:scale>
          <a:sx n="111" d="100"/>
          <a:sy n="111" d="100"/>
        </p:scale>
        <p:origin x="200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rPr lang="en-US"/>
              <a:t>4/10/20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rPr lang="en-US"/>
              <a:t>4/10/20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vingforcollege.com/article/total-student-loan-debt-outstandi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https://www.savingforcollege.com/article/total-student-loan-debt-outstanding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4D311-73F7-5D42-B843-E8305C73070F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274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4D311-73F7-5D42-B843-E8305C73070F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962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4/10/20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1371600" y="3760258"/>
            <a:ext cx="6400800" cy="1326091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Creation of Student Loan Debt in the U.S.</a:t>
            </a:r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251284"/>
            <a:ext cx="8773589" cy="5101389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Veterans were overwhelmingly men.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Proportion of 18-24 year old women in college doubled from 20% to 40%b between 1970 and 2000.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Amount of minority students in college grew from 2 million in 1980 to 4 million in 2000.</a:t>
            </a: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might this increase college attendees affect the price?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7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70411" y="1062540"/>
            <a:ext cx="8773589" cy="3180848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Due to increases in college attendance, periods of postwar inflation, increased staffing costs, state level taxation policies, and other factors has contributed to increasing tuitions costs.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 funding of state institutions has declined over that past few decades, leading to increased costs.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Increased tuition at state institutions and fostered the creation of new types of for-profit college.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4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876927"/>
            <a:ext cx="8773589" cy="4018548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Students began to use loans as a principal way to pay for college.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Federal government began to build framework to protect private lenders.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1958 National Defense Education established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Perkins Loans,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need-based government loan system pinning interest rates at 5%.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11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2117559"/>
            <a:ext cx="8773589" cy="4018548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Established basis for federal government to offer more student financial assistance through the Federal Family Education Loan Program (FFEL).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Expanded Perkins loans.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Introduced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Stafford loans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Pell Grants.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530" y="1033831"/>
            <a:ext cx="8205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1965 Higher Education Act </a:t>
            </a:r>
          </a:p>
        </p:txBody>
      </p:sp>
    </p:spTree>
    <p:extLst>
      <p:ext uri="{BB962C8B-B14F-4D97-AF65-F5344CB8AC3E}">
        <p14:creationId xmlns:p14="http://schemas.microsoft.com/office/powerpoint/2010/main" val="87053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327986"/>
            <a:ext cx="8773589" cy="484421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Stafford Loans: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Federal government guaranteed and encouraged student loans by paying the interest that accrued during a student’s time in college and paid the difference between a set low rate and the market rate once the student graduated. </a:t>
            </a:r>
          </a:p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Pell Grant: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Financial aid from federal government that does not need to be paid back.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5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2028073"/>
            <a:ext cx="8773589" cy="3272589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Pell grants are given to students based on need, meaning that they are mostly limited to those with financial needs.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Many middle-class families do not qualify for Pell grants, and are forced to take out loans to pay for education.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27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139254"/>
            <a:ext cx="8773589" cy="5582652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1972: Federal government created ubiquitous student loan firm, Student Loan Marketing Association (Sallie Mae).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Sallie Mae served as agent for government backed student loans until 2004, when it privatized its operations, but continued to service government-back student loans.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2008: Sallie Mae collected $2.75 billion in interest on private loans, and $2.16 billion in interest on government-backed loans.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31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668644"/>
            <a:ext cx="8773589" cy="4274957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1993 Federal Direct Loan Program (FDLP): Allowed Department of Education to make loans directly.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Through 1990s, students did not use FDLP financing due to lobbying of private loan managers.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Early 2000s recession increased use of direct government loans.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12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668644"/>
            <a:ext cx="8773589" cy="4274957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1996: Introduction of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529 Plan,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which is a college savings account that is exempt from federal taxes.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Scholarship and grants help students pay for college. (Pell Grants, Academic Scholarships, etc.)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784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18329" y="1630362"/>
            <a:ext cx="8229600" cy="4525963"/>
          </a:xfrm>
        </p:spPr>
        <p:txBody>
          <a:bodyPr/>
          <a:lstStyle/>
          <a:p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</a:rPr>
              <a:t>Stations Debrief</a:t>
            </a:r>
            <a:endParaRPr lang="en-US" dirty="0"/>
          </a:p>
          <a:p>
            <a:pPr marL="342900" lvl="1" indent="-342900" fontAlgn="base">
              <a:buFont typeface="Arial" charset="0"/>
              <a:buChar char="•"/>
            </a:pPr>
            <a:r>
              <a:rPr lang="en-US" sz="2800" dirty="0"/>
              <a:t>Which sources viewed student debt as negative? Which viewed it as necessary?</a:t>
            </a:r>
          </a:p>
          <a:p>
            <a:pPr marL="342900" lvl="1" indent="-342900" fontAlgn="base">
              <a:buFont typeface="Arial" charset="0"/>
              <a:buChar char="•"/>
            </a:pPr>
            <a:r>
              <a:rPr lang="en-US" sz="2800" dirty="0"/>
              <a:t>Which source best supports your view on college education? </a:t>
            </a:r>
          </a:p>
          <a:p>
            <a:pPr marL="342900" lvl="1" indent="-342900" fontAlgn="base">
              <a:buFont typeface="Arial" charset="0"/>
              <a:buChar char="•"/>
            </a:pPr>
            <a:r>
              <a:rPr lang="en-US" sz="2800" dirty="0"/>
              <a:t>Were there any sources that made you change your views or opinions? </a:t>
            </a:r>
          </a:p>
          <a:p>
            <a:pPr marL="342900" lvl="1" indent="-342900" fontAlgn="base">
              <a:buFont typeface="Arial" charset="0"/>
              <a:buChar char="•"/>
            </a:pPr>
            <a:r>
              <a:rPr lang="en-US" sz="2800" dirty="0"/>
              <a:t>What additional information might you need in order to get a better understanding of this issue? 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3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2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Bell Ringer 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do you think the total outstanding 	student loan debt was in the U.S. in 	2019?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272089" y="229810"/>
            <a:ext cx="3694006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2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Stand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Is a college education worth the cost?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49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2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Exit Ticket 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Has the federal government helped or 	hurt the student loan debt crisis? Explain 	your stance.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2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3"/>
            <a:ext cx="8229600" cy="3398838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Answer: 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$1.5 trillion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272089" y="229810"/>
            <a:ext cx="3694006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</p:txBody>
      </p:sp>
    </p:spTree>
    <p:extLst>
      <p:ext uri="{BB962C8B-B14F-4D97-AF65-F5344CB8AC3E}">
        <p14:creationId xmlns:p14="http://schemas.microsoft.com/office/powerpoint/2010/main" val="186156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272089" y="229810"/>
            <a:ext cx="3694006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" t="1352" r="937" b="-2374"/>
          <a:stretch/>
        </p:blipFill>
        <p:spPr>
          <a:xfrm>
            <a:off x="731520" y="1463040"/>
            <a:ext cx="7863840" cy="4572000"/>
          </a:xfrm>
        </p:spPr>
      </p:pic>
    </p:spTree>
    <p:extLst>
      <p:ext uri="{BB962C8B-B14F-4D97-AF65-F5344CB8AC3E}">
        <p14:creationId xmlns:p14="http://schemas.microsoft.com/office/powerpoint/2010/main" val="80462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2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 Objectives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Students will be able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analyze the reasons for the increases in the cost of college over the past century.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Students will be able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examine how the United States has handled increasing student loan debt over the past century.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86388" y="229810"/>
            <a:ext cx="3579706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1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04042" y="1744662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Compelling Question</a:t>
            </a:r>
          </a:p>
          <a:p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led us to the current student crisis in the U.S.?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251286"/>
            <a:ext cx="8773589" cy="5005136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Prior to WWII, college attendance was not as widespread as it is today.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Number of people over the age of 25 with a college degree did not break 5% until after 1950. Today, it is over 30%. </a:t>
            </a: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changed?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6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2334128"/>
            <a:ext cx="8773589" cy="2791325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Federal government played a role in expansion of college education.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GI Bill: Funneled millions of federal dollars to wartime veterans for housing and education after WWII.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3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92505" y="1470861"/>
            <a:ext cx="8773589" cy="472991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GI Bill encouraged 2 million veterans from WWII and Korean War to go to college between 1945 and 1965.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“Peacetime” GI Bill passed in 1966 helped 7 million Vietnam-era veterans go to college in 1960s and 1970s.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Cold War Era created an increase in the need for trained and skilled workers in order for the U.S. to compete globally.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>
          <a:xfrm>
            <a:off x="5300663" y="229810"/>
            <a:ext cx="3665431" cy="668812"/>
          </a:xfrm>
        </p:spPr>
        <p:txBody>
          <a:bodyPr/>
          <a:lstStyle/>
          <a:p>
            <a:r>
              <a:rPr lang="en-US" dirty="0"/>
              <a:t>The Creation of Student Loan Debt in the U.S.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97558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6404</TotalTime>
  <Words>1044</Words>
  <Application>Microsoft Macintosh PowerPoint</Application>
  <PresentationFormat>On-screen Show (4:3)</PresentationFormat>
  <Paragraphs>90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Tami Augustine</cp:lastModifiedBy>
  <cp:revision>39</cp:revision>
  <cp:lastPrinted>2013-08-13T14:25:08Z</cp:lastPrinted>
  <dcterms:created xsi:type="dcterms:W3CDTF">2013-05-24T18:55:25Z</dcterms:created>
  <dcterms:modified xsi:type="dcterms:W3CDTF">2020-04-10T21:03:49Z</dcterms:modified>
</cp:coreProperties>
</file>