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5" r:id="rId1"/>
    <p:sldMasterId id="2147483751" r:id="rId2"/>
  </p:sldMasterIdLst>
  <p:notesMasterIdLst>
    <p:notesMasterId r:id="rId33"/>
  </p:notesMasterIdLst>
  <p:handoutMasterIdLst>
    <p:handoutMasterId r:id="rId34"/>
  </p:handoutMasterIdLst>
  <p:sldIdLst>
    <p:sldId id="256" r:id="rId3"/>
    <p:sldId id="278" r:id="rId4"/>
    <p:sldId id="281" r:id="rId5"/>
    <p:sldId id="267" r:id="rId6"/>
    <p:sldId id="266" r:id="rId7"/>
    <p:sldId id="268" r:id="rId8"/>
    <p:sldId id="270" r:id="rId9"/>
    <p:sldId id="269" r:id="rId10"/>
    <p:sldId id="264" r:id="rId11"/>
    <p:sldId id="271" r:id="rId12"/>
    <p:sldId id="261" r:id="rId13"/>
    <p:sldId id="273" r:id="rId14"/>
    <p:sldId id="276" r:id="rId15"/>
    <p:sldId id="277" r:id="rId16"/>
    <p:sldId id="274" r:id="rId17"/>
    <p:sldId id="275" r:id="rId18"/>
    <p:sldId id="282" r:id="rId19"/>
    <p:sldId id="283" r:id="rId20"/>
    <p:sldId id="284" r:id="rId21"/>
    <p:sldId id="285" r:id="rId22"/>
    <p:sldId id="291" r:id="rId23"/>
    <p:sldId id="286" r:id="rId24"/>
    <p:sldId id="293" r:id="rId25"/>
    <p:sldId id="287" r:id="rId26"/>
    <p:sldId id="292" r:id="rId27"/>
    <p:sldId id="288" r:id="rId28"/>
    <p:sldId id="289" r:id="rId29"/>
    <p:sldId id="294" r:id="rId30"/>
    <p:sldId id="290" r:id="rId31"/>
    <p:sldId id="258"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D6E"/>
    <a:srgbClr val="BB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5" autoAdjust="0"/>
    <p:restoredTop sz="94593" autoAdjust="0"/>
  </p:normalViewPr>
  <p:slideViewPr>
    <p:cSldViewPr snapToGrid="0" snapToObjects="1">
      <p:cViewPr varScale="1">
        <p:scale>
          <a:sx n="104" d="100"/>
          <a:sy n="104" d="100"/>
        </p:scale>
        <p:origin x="1284" y="10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11" d="100"/>
          <a:sy n="111" d="100"/>
        </p:scale>
        <p:origin x="-3944"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_rels/viewProps.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slide" Target="slides/slide4.xml"/><Relationship Id="rId1" Type="http://schemas.openxmlformats.org/officeDocument/2006/relationships/slide" Target="slides/slide1.xml"/><Relationship Id="rId5" Type="http://schemas.openxmlformats.org/officeDocument/2006/relationships/slide" Target="slides/slide9.xml"/><Relationship Id="rId4"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n Osborne" userId="35f7fef2117ec1a0" providerId="LiveId" clId="{6884FFF5-939E-4DE1-B4E2-F9A0F12CA25F}"/>
    <pc:docChg chg="custSel modSld">
      <pc:chgData name="Kristin Osborne" userId="35f7fef2117ec1a0" providerId="LiveId" clId="{6884FFF5-939E-4DE1-B4E2-F9A0F12CA25F}" dt="2020-04-13T15:06:16.635" v="363" actId="20577"/>
      <pc:docMkLst>
        <pc:docMk/>
      </pc:docMkLst>
      <pc:sldChg chg="modSp mod">
        <pc:chgData name="Kristin Osborne" userId="35f7fef2117ec1a0" providerId="LiveId" clId="{6884FFF5-939E-4DE1-B4E2-F9A0F12CA25F}" dt="2020-04-13T14:54:32.263" v="1" actId="20577"/>
        <pc:sldMkLst>
          <pc:docMk/>
          <pc:sldMk cId="2284477403" sldId="256"/>
        </pc:sldMkLst>
        <pc:spChg chg="mod">
          <ac:chgData name="Kristin Osborne" userId="35f7fef2117ec1a0" providerId="LiveId" clId="{6884FFF5-939E-4DE1-B4E2-F9A0F12CA25F}" dt="2020-04-13T14:54:32.263" v="1" actId="20577"/>
          <ac:spMkLst>
            <pc:docMk/>
            <pc:sldMk cId="2284477403" sldId="256"/>
            <ac:spMk id="15" creationId="{00000000-0000-0000-0000-000000000000}"/>
          </ac:spMkLst>
        </pc:spChg>
      </pc:sldChg>
      <pc:sldChg chg="modSp mod">
        <pc:chgData name="Kristin Osborne" userId="35f7fef2117ec1a0" providerId="LiveId" clId="{6884FFF5-939E-4DE1-B4E2-F9A0F12CA25F}" dt="2020-04-13T14:57:56.994" v="105" actId="20577"/>
        <pc:sldMkLst>
          <pc:docMk/>
          <pc:sldMk cId="131921549" sldId="261"/>
        </pc:sldMkLst>
        <pc:spChg chg="mod">
          <ac:chgData name="Kristin Osborne" userId="35f7fef2117ec1a0" providerId="LiveId" clId="{6884FFF5-939E-4DE1-B4E2-F9A0F12CA25F}" dt="2020-04-13T14:57:56.994" v="105" actId="20577"/>
          <ac:spMkLst>
            <pc:docMk/>
            <pc:sldMk cId="131921549" sldId="261"/>
            <ac:spMk id="6" creationId="{00000000-0000-0000-0000-000000000000}"/>
          </ac:spMkLst>
        </pc:spChg>
      </pc:sldChg>
      <pc:sldChg chg="modSp mod">
        <pc:chgData name="Kristin Osborne" userId="35f7fef2117ec1a0" providerId="LiveId" clId="{6884FFF5-939E-4DE1-B4E2-F9A0F12CA25F}" dt="2020-04-13T14:56:45.057" v="64" actId="20577"/>
        <pc:sldMkLst>
          <pc:docMk/>
          <pc:sldMk cId="2925078296" sldId="270"/>
        </pc:sldMkLst>
        <pc:spChg chg="mod">
          <ac:chgData name="Kristin Osborne" userId="35f7fef2117ec1a0" providerId="LiveId" clId="{6884FFF5-939E-4DE1-B4E2-F9A0F12CA25F}" dt="2020-04-13T14:56:45.057" v="64" actId="20577"/>
          <ac:spMkLst>
            <pc:docMk/>
            <pc:sldMk cId="2925078296" sldId="270"/>
            <ac:spMk id="2" creationId="{1EEE8E27-7324-4B3E-B6C9-0A127D7C142B}"/>
          </ac:spMkLst>
        </pc:spChg>
      </pc:sldChg>
      <pc:sldChg chg="modSp mod">
        <pc:chgData name="Kristin Osborne" userId="35f7fef2117ec1a0" providerId="LiveId" clId="{6884FFF5-939E-4DE1-B4E2-F9A0F12CA25F}" dt="2020-04-13T14:59:03.395" v="143" actId="20577"/>
        <pc:sldMkLst>
          <pc:docMk/>
          <pc:sldMk cId="3396868613" sldId="273"/>
        </pc:sldMkLst>
        <pc:spChg chg="mod">
          <ac:chgData name="Kristin Osborne" userId="35f7fef2117ec1a0" providerId="LiveId" clId="{6884FFF5-939E-4DE1-B4E2-F9A0F12CA25F}" dt="2020-04-13T14:59:03.395" v="143" actId="20577"/>
          <ac:spMkLst>
            <pc:docMk/>
            <pc:sldMk cId="3396868613" sldId="273"/>
            <ac:spMk id="6" creationId="{B53131D5-C999-47DC-8D84-62CA0D73A0D0}"/>
          </ac:spMkLst>
        </pc:spChg>
      </pc:sldChg>
      <pc:sldChg chg="modSp mod">
        <pc:chgData name="Kristin Osborne" userId="35f7fef2117ec1a0" providerId="LiveId" clId="{6884FFF5-939E-4DE1-B4E2-F9A0F12CA25F}" dt="2020-04-13T15:01:40.689" v="264" actId="20577"/>
        <pc:sldMkLst>
          <pc:docMk/>
          <pc:sldMk cId="521052824" sldId="275"/>
        </pc:sldMkLst>
        <pc:spChg chg="mod">
          <ac:chgData name="Kristin Osborne" userId="35f7fef2117ec1a0" providerId="LiveId" clId="{6884FFF5-939E-4DE1-B4E2-F9A0F12CA25F}" dt="2020-04-13T15:01:40.689" v="264" actId="20577"/>
          <ac:spMkLst>
            <pc:docMk/>
            <pc:sldMk cId="521052824" sldId="275"/>
            <ac:spMk id="4" creationId="{CA55791A-719C-4AED-832C-13406D8A88C1}"/>
          </ac:spMkLst>
        </pc:spChg>
      </pc:sldChg>
      <pc:sldChg chg="modSp mod">
        <pc:chgData name="Kristin Osborne" userId="35f7fef2117ec1a0" providerId="LiveId" clId="{6884FFF5-939E-4DE1-B4E2-F9A0F12CA25F}" dt="2020-04-13T15:00:52.504" v="240" actId="20577"/>
        <pc:sldMkLst>
          <pc:docMk/>
          <pc:sldMk cId="2577838519" sldId="277"/>
        </pc:sldMkLst>
        <pc:spChg chg="mod">
          <ac:chgData name="Kristin Osborne" userId="35f7fef2117ec1a0" providerId="LiveId" clId="{6884FFF5-939E-4DE1-B4E2-F9A0F12CA25F}" dt="2020-04-13T15:00:52.504" v="240" actId="20577"/>
          <ac:spMkLst>
            <pc:docMk/>
            <pc:sldMk cId="2577838519" sldId="277"/>
            <ac:spMk id="4" creationId="{5EA25B7F-4956-400F-80EA-BAC888E58835}"/>
          </ac:spMkLst>
        </pc:spChg>
      </pc:sldChg>
      <pc:sldChg chg="modSp mod">
        <pc:chgData name="Kristin Osborne" userId="35f7fef2117ec1a0" providerId="LiveId" clId="{6884FFF5-939E-4DE1-B4E2-F9A0F12CA25F}" dt="2020-04-13T14:54:40.586" v="3" actId="20577"/>
        <pc:sldMkLst>
          <pc:docMk/>
          <pc:sldMk cId="2056380335" sldId="278"/>
        </pc:sldMkLst>
        <pc:spChg chg="mod">
          <ac:chgData name="Kristin Osborne" userId="35f7fef2117ec1a0" providerId="LiveId" clId="{6884FFF5-939E-4DE1-B4E2-F9A0F12CA25F}" dt="2020-04-13T14:54:40.586" v="3" actId="20577"/>
          <ac:spMkLst>
            <pc:docMk/>
            <pc:sldMk cId="2056380335" sldId="278"/>
            <ac:spMk id="2" creationId="{DD24A64B-EFE4-4B41-93EF-5B777EFB7481}"/>
          </ac:spMkLst>
        </pc:spChg>
      </pc:sldChg>
      <pc:sldChg chg="modSp mod">
        <pc:chgData name="Kristin Osborne" userId="35f7fef2117ec1a0" providerId="LiveId" clId="{6884FFF5-939E-4DE1-B4E2-F9A0F12CA25F}" dt="2020-04-13T15:03:18.062" v="306" actId="20577"/>
        <pc:sldMkLst>
          <pc:docMk/>
          <pc:sldMk cId="3888053693" sldId="283"/>
        </pc:sldMkLst>
        <pc:spChg chg="mod">
          <ac:chgData name="Kristin Osborne" userId="35f7fef2117ec1a0" providerId="LiveId" clId="{6884FFF5-939E-4DE1-B4E2-F9A0F12CA25F}" dt="2020-04-13T15:03:18.062" v="306" actId="20577"/>
          <ac:spMkLst>
            <pc:docMk/>
            <pc:sldMk cId="3888053693" sldId="283"/>
            <ac:spMk id="7" creationId="{C7316FA6-7481-4EDC-AC07-65FAB1BD9F42}"/>
          </ac:spMkLst>
        </pc:spChg>
      </pc:sldChg>
      <pc:sldChg chg="modSp mod">
        <pc:chgData name="Kristin Osborne" userId="35f7fef2117ec1a0" providerId="LiveId" clId="{6884FFF5-939E-4DE1-B4E2-F9A0F12CA25F}" dt="2020-04-13T15:03:47.854" v="316" actId="20577"/>
        <pc:sldMkLst>
          <pc:docMk/>
          <pc:sldMk cId="3634076902" sldId="285"/>
        </pc:sldMkLst>
        <pc:spChg chg="mod">
          <ac:chgData name="Kristin Osborne" userId="35f7fef2117ec1a0" providerId="LiveId" clId="{6884FFF5-939E-4DE1-B4E2-F9A0F12CA25F}" dt="2020-04-13T15:03:47.854" v="316" actId="20577"/>
          <ac:spMkLst>
            <pc:docMk/>
            <pc:sldMk cId="3634076902" sldId="285"/>
            <ac:spMk id="5" creationId="{EEAAD71E-EA52-4B8B-8EA7-C72347DC72CC}"/>
          </ac:spMkLst>
        </pc:spChg>
      </pc:sldChg>
      <pc:sldChg chg="modSp mod">
        <pc:chgData name="Kristin Osborne" userId="35f7fef2117ec1a0" providerId="LiveId" clId="{6884FFF5-939E-4DE1-B4E2-F9A0F12CA25F}" dt="2020-04-13T15:04:40.955" v="343" actId="1076"/>
        <pc:sldMkLst>
          <pc:docMk/>
          <pc:sldMk cId="1807848611" sldId="286"/>
        </pc:sldMkLst>
        <pc:picChg chg="mod">
          <ac:chgData name="Kristin Osborne" userId="35f7fef2117ec1a0" providerId="LiveId" clId="{6884FFF5-939E-4DE1-B4E2-F9A0F12CA25F}" dt="2020-04-13T15:04:40.955" v="343" actId="1076"/>
          <ac:picMkLst>
            <pc:docMk/>
            <pc:sldMk cId="1807848611" sldId="286"/>
            <ac:picMk id="5" creationId="{9790416B-C065-4008-9A32-2934B10FD77A}"/>
          </ac:picMkLst>
        </pc:picChg>
      </pc:sldChg>
      <pc:sldChg chg="modSp mod">
        <pc:chgData name="Kristin Osborne" userId="35f7fef2117ec1a0" providerId="LiveId" clId="{6884FFF5-939E-4DE1-B4E2-F9A0F12CA25F}" dt="2020-04-13T15:05:38.713" v="354" actId="1076"/>
        <pc:sldMkLst>
          <pc:docMk/>
          <pc:sldMk cId="4063360265" sldId="288"/>
        </pc:sldMkLst>
        <pc:spChg chg="mod">
          <ac:chgData name="Kristin Osborne" userId="35f7fef2117ec1a0" providerId="LiveId" clId="{6884FFF5-939E-4DE1-B4E2-F9A0F12CA25F}" dt="2020-04-13T15:05:38.713" v="354" actId="1076"/>
          <ac:spMkLst>
            <pc:docMk/>
            <pc:sldMk cId="4063360265" sldId="288"/>
            <ac:spMk id="3" creationId="{3EF20125-EA68-46FB-B343-F2DB1FD3B8D5}"/>
          </ac:spMkLst>
        </pc:spChg>
        <pc:picChg chg="mod">
          <ac:chgData name="Kristin Osborne" userId="35f7fef2117ec1a0" providerId="LiveId" clId="{6884FFF5-939E-4DE1-B4E2-F9A0F12CA25F}" dt="2020-04-13T15:05:20.248" v="347" actId="1076"/>
          <ac:picMkLst>
            <pc:docMk/>
            <pc:sldMk cId="4063360265" sldId="288"/>
            <ac:picMk id="5" creationId="{09CB4DB7-050C-4F79-8723-9ABD59C5040F}"/>
          </ac:picMkLst>
        </pc:picChg>
      </pc:sldChg>
      <pc:sldChg chg="modSp mod">
        <pc:chgData name="Kristin Osborne" userId="35f7fef2117ec1a0" providerId="LiveId" clId="{6884FFF5-939E-4DE1-B4E2-F9A0F12CA25F}" dt="2020-04-13T15:05:12.429" v="345" actId="1076"/>
        <pc:sldMkLst>
          <pc:docMk/>
          <pc:sldMk cId="3009308213" sldId="289"/>
        </pc:sldMkLst>
        <pc:picChg chg="mod">
          <ac:chgData name="Kristin Osborne" userId="35f7fef2117ec1a0" providerId="LiveId" clId="{6884FFF5-939E-4DE1-B4E2-F9A0F12CA25F}" dt="2020-04-13T15:05:12.429" v="345" actId="1076"/>
          <ac:picMkLst>
            <pc:docMk/>
            <pc:sldMk cId="3009308213" sldId="289"/>
            <ac:picMk id="5" creationId="{B367BF1B-B05D-4AE5-848B-322A2385174D}"/>
          </ac:picMkLst>
        </pc:picChg>
      </pc:sldChg>
      <pc:sldChg chg="modSp mod">
        <pc:chgData name="Kristin Osborne" userId="35f7fef2117ec1a0" providerId="LiveId" clId="{6884FFF5-939E-4DE1-B4E2-F9A0F12CA25F}" dt="2020-04-13T15:06:16.635" v="363" actId="20577"/>
        <pc:sldMkLst>
          <pc:docMk/>
          <pc:sldMk cId="2343759793" sldId="290"/>
        </pc:sldMkLst>
        <pc:spChg chg="mod">
          <ac:chgData name="Kristin Osborne" userId="35f7fef2117ec1a0" providerId="LiveId" clId="{6884FFF5-939E-4DE1-B4E2-F9A0F12CA25F}" dt="2020-04-13T15:06:16.635" v="363" actId="20577"/>
          <ac:spMkLst>
            <pc:docMk/>
            <pc:sldMk cId="2343759793" sldId="290"/>
            <ac:spMk id="3" creationId="{14509B3E-782D-495D-8F9B-D9259D1DEF84}"/>
          </ac:spMkLst>
        </pc:spChg>
      </pc:sldChg>
      <pc:sldChg chg="modSp mod">
        <pc:chgData name="Kristin Osborne" userId="35f7fef2117ec1a0" providerId="LiveId" clId="{6884FFF5-939E-4DE1-B4E2-F9A0F12CA25F}" dt="2020-04-13T15:04:28.694" v="341" actId="20577"/>
        <pc:sldMkLst>
          <pc:docMk/>
          <pc:sldMk cId="882589862" sldId="291"/>
        </pc:sldMkLst>
        <pc:spChg chg="mod">
          <ac:chgData name="Kristin Osborne" userId="35f7fef2117ec1a0" providerId="LiveId" clId="{6884FFF5-939E-4DE1-B4E2-F9A0F12CA25F}" dt="2020-04-13T15:04:28.694" v="341" actId="20577"/>
          <ac:spMkLst>
            <pc:docMk/>
            <pc:sldMk cId="882589862" sldId="291"/>
            <ac:spMk id="4" creationId="{C029BC13-2610-4F46-A1CA-C68AF8EBDB6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5B6E0F-1DB3-5A43-B8F9-5E1E696749DF}" type="datetimeFigureOut">
              <a:t>4/13/2020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C1F9FE-B8FF-F345-B45D-636AC2B598BD}" type="slidenum">
              <a:t>‹#›</a:t>
            </a:fld>
            <a:endParaRPr lang="en-US"/>
          </a:p>
        </p:txBody>
      </p:sp>
    </p:spTree>
    <p:extLst>
      <p:ext uri="{BB962C8B-B14F-4D97-AF65-F5344CB8AC3E}">
        <p14:creationId xmlns:p14="http://schemas.microsoft.com/office/powerpoint/2010/main" val="19057653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1BC211-ACBD-CB48-B939-364088D2CD6D}" type="datetimeFigureOut">
              <a:t>4/13/2020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04D311-73F7-5D42-B843-E8305C73070F}" type="slidenum">
              <a:t>‹#›</a:t>
            </a:fld>
            <a:endParaRPr lang="en-US"/>
          </a:p>
        </p:txBody>
      </p:sp>
    </p:spTree>
    <p:extLst>
      <p:ext uri="{BB962C8B-B14F-4D97-AF65-F5344CB8AC3E}">
        <p14:creationId xmlns:p14="http://schemas.microsoft.com/office/powerpoint/2010/main" val="11940208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480389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9" name="Content Placeholder 2"/>
          <p:cNvSpPr>
            <a:spLocks noGrp="1"/>
          </p:cNvSpPr>
          <p:nvPr>
            <p:ph idx="13"/>
          </p:nvPr>
        </p:nvSpPr>
        <p:spPr>
          <a:xfrm>
            <a:off x="746930" y="1830387"/>
            <a:ext cx="8229600" cy="4525963"/>
          </a:xfrm>
          <a:prstGeom prst="rect">
            <a:avLst/>
          </a:prstGeom>
          <a:ln>
            <a:solidFill>
              <a:srgbClr val="FFFFFF"/>
            </a:solidFill>
          </a:ln>
        </p:spPr>
        <p:txBody>
          <a:bodyPr/>
          <a:lstStyle>
            <a:lvl1pPr>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Fourth level</a:t>
            </a:r>
          </a:p>
        </p:txBody>
      </p:sp>
      <p:sp>
        <p:nvSpPr>
          <p:cNvPr id="13"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4"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Tree>
    <p:extLst>
      <p:ext uri="{BB962C8B-B14F-4D97-AF65-F5344CB8AC3E}">
        <p14:creationId xmlns:p14="http://schemas.microsoft.com/office/powerpoint/2010/main" val="3793167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Phrase-Word Slide WHITE1">
    <p:spTree>
      <p:nvGrpSpPr>
        <p:cNvPr id="1" name=""/>
        <p:cNvGrpSpPr/>
        <p:nvPr/>
      </p:nvGrpSpPr>
      <p:grpSpPr>
        <a:xfrm>
          <a:off x="0" y="0"/>
          <a:ext cx="0" cy="0"/>
          <a:chOff x="0" y="0"/>
          <a:chExt cx="0" cy="0"/>
        </a:xfrm>
      </p:grpSpPr>
      <p:sp>
        <p:nvSpPr>
          <p:cNvPr id="10" name="Content Placeholder 2"/>
          <p:cNvSpPr>
            <a:spLocks noGrp="1"/>
          </p:cNvSpPr>
          <p:nvPr>
            <p:ph idx="16" hasCustomPrompt="1"/>
          </p:nvPr>
        </p:nvSpPr>
        <p:spPr>
          <a:xfrm>
            <a:off x="651757" y="1734522"/>
            <a:ext cx="7194020" cy="4417350"/>
          </a:xfrm>
          <a:prstGeom prst="rect">
            <a:avLst/>
          </a:prstGeom>
          <a:ln>
            <a:solidFill>
              <a:srgbClr val="FFFFFF"/>
            </a:solidFill>
          </a:ln>
        </p:spPr>
        <p:txBody>
          <a:bodyPr/>
          <a:lstStyle>
            <a:lvl1pPr algn="l">
              <a:lnSpc>
                <a:spcPts val="8400"/>
              </a:lnSpc>
              <a:spcBef>
                <a:spcPts val="0"/>
              </a:spcBef>
              <a:defRPr sz="8000" b="1" baseline="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 BIG PHRASE</a:t>
            </a:r>
            <a:br>
              <a:rPr lang="en-US" dirty="0"/>
            </a:br>
            <a:r>
              <a:rPr lang="en-US" dirty="0"/>
              <a:t>SLIDE</a:t>
            </a:r>
          </a:p>
        </p:txBody>
      </p:sp>
      <p:sp>
        <p:nvSpPr>
          <p:cNvPr id="11"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Tree>
    <p:extLst>
      <p:ext uri="{BB962C8B-B14F-4D97-AF65-F5344CB8AC3E}">
        <p14:creationId xmlns:p14="http://schemas.microsoft.com/office/powerpoint/2010/main" val="110680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Phrase-Word Slide RED">
    <p:spTree>
      <p:nvGrpSpPr>
        <p:cNvPr id="1" name=""/>
        <p:cNvGrpSpPr/>
        <p:nvPr/>
      </p:nvGrpSpPr>
      <p:grpSpPr>
        <a:xfrm>
          <a:off x="0" y="0"/>
          <a:ext cx="0" cy="0"/>
          <a:chOff x="0" y="0"/>
          <a:chExt cx="0" cy="0"/>
        </a:xfrm>
      </p:grpSpPr>
      <p:sp>
        <p:nvSpPr>
          <p:cNvPr id="4" name="Rectangle 3"/>
          <p:cNvSpPr/>
          <p:nvPr userDrawn="1"/>
        </p:nvSpPr>
        <p:spPr>
          <a:xfrm>
            <a:off x="0" y="910167"/>
            <a:ext cx="9144000" cy="5947833"/>
          </a:xfrm>
          <a:prstGeom prst="rect">
            <a:avLst/>
          </a:prstGeom>
          <a:solidFill>
            <a:srgbClr val="636D6E"/>
          </a:solidFill>
          <a:ln>
            <a:solidFill>
              <a:srgbClr val="636D6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BB0000"/>
              </a:solidFill>
            </a:endParaRPr>
          </a:p>
        </p:txBody>
      </p:sp>
      <p:sp>
        <p:nvSpPr>
          <p:cNvPr id="8" name="Content Placeholder 2"/>
          <p:cNvSpPr>
            <a:spLocks noGrp="1"/>
          </p:cNvSpPr>
          <p:nvPr>
            <p:ph idx="15" hasCustomPrompt="1"/>
          </p:nvPr>
        </p:nvSpPr>
        <p:spPr>
          <a:xfrm>
            <a:off x="5573888" y="242139"/>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9" name="Content Placeholder 2"/>
          <p:cNvSpPr>
            <a:spLocks noGrp="1"/>
          </p:cNvSpPr>
          <p:nvPr>
            <p:ph idx="16" hasCustomPrompt="1"/>
          </p:nvPr>
        </p:nvSpPr>
        <p:spPr>
          <a:xfrm>
            <a:off x="651757" y="1734522"/>
            <a:ext cx="7194020" cy="4417350"/>
          </a:xfrm>
          <a:prstGeom prst="rect">
            <a:avLst/>
          </a:prstGeom>
          <a:ln>
            <a:solidFill>
              <a:srgbClr val="636D6E"/>
            </a:solidFill>
          </a:ln>
        </p:spPr>
        <p:txBody>
          <a:bodyPr/>
          <a:lstStyle>
            <a:lvl1pPr algn="l">
              <a:lnSpc>
                <a:spcPts val="8400"/>
              </a:lnSpc>
              <a:spcBef>
                <a:spcPts val="0"/>
              </a:spcBef>
              <a:defRPr sz="8000" b="1"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a:t>
            </a:r>
          </a:p>
          <a:p>
            <a:pPr lvl="0"/>
            <a:r>
              <a:rPr lang="en-US" dirty="0"/>
              <a:t>BIG PHRASE</a:t>
            </a:r>
            <a:br>
              <a:rPr lang="en-US" dirty="0"/>
            </a:br>
            <a:r>
              <a:rPr lang="en-US" dirty="0"/>
              <a:t>SLIDE</a:t>
            </a:r>
          </a:p>
        </p:txBody>
      </p:sp>
    </p:spTree>
    <p:extLst>
      <p:ext uri="{BB962C8B-B14F-4D97-AF65-F5344CB8AC3E}">
        <p14:creationId xmlns:p14="http://schemas.microsoft.com/office/powerpoint/2010/main" val="147195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11"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p:cNvSpPr>
            <a:spLocks noGrp="1"/>
          </p:cNvSpPr>
          <p:nvPr>
            <p:ph idx="17" hasCustomPrompt="1"/>
          </p:nvPr>
        </p:nvSpPr>
        <p:spPr>
          <a:xfrm>
            <a:off x="4881010" y="5372665"/>
            <a:ext cx="3392206" cy="1094025"/>
          </a:xfrm>
          <a:prstGeom prst="rect">
            <a:avLst/>
          </a:prstGeom>
          <a:ln>
            <a:solidFill>
              <a:schemeClr val="bg1"/>
            </a:solidFill>
          </a:ln>
        </p:spPr>
        <p:txBody>
          <a:bodyPr/>
          <a:lstStyle>
            <a:lvl1pPr algn="r">
              <a:lnSpc>
                <a:spcPct val="110000"/>
              </a:lnSpc>
              <a:spcBef>
                <a:spcPts val="0"/>
              </a:spcBef>
              <a:defRPr sz="2400" baseline="-2500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algn="r">
              <a:lnSpc>
                <a:spcPct val="110000"/>
              </a:lnSpc>
            </a:pPr>
            <a:r>
              <a:rPr lang="en-US" sz="2400" dirty="0">
                <a:solidFill>
                  <a:schemeClr val="tx1">
                    <a:lumMod val="75000"/>
                    <a:lumOff val="25000"/>
                  </a:schemeClr>
                </a:solidFill>
                <a:cs typeface="Arial"/>
              </a:rPr>
              <a:t>– </a:t>
            </a:r>
            <a:r>
              <a:rPr lang="en-US" sz="2400" dirty="0" err="1">
                <a:solidFill>
                  <a:schemeClr val="tx1">
                    <a:lumMod val="75000"/>
                    <a:lumOff val="25000"/>
                  </a:schemeClr>
                </a:solidFill>
                <a:cs typeface="Arial"/>
              </a:rPr>
              <a:t>Firstandlast</a:t>
            </a:r>
            <a:r>
              <a:rPr lang="en-US" sz="2400" dirty="0">
                <a:solidFill>
                  <a:schemeClr val="tx1">
                    <a:lumMod val="75000"/>
                    <a:lumOff val="25000"/>
                  </a:schemeClr>
                </a:solidFill>
                <a:cs typeface="Arial"/>
              </a:rPr>
              <a:t> Name</a:t>
            </a:r>
          </a:p>
          <a:p>
            <a:pPr algn="r">
              <a:lnSpc>
                <a:spcPct val="110000"/>
              </a:lnSpc>
            </a:pPr>
            <a:r>
              <a:rPr lang="en-US" sz="1800" dirty="0">
                <a:solidFill>
                  <a:schemeClr val="tx1">
                    <a:lumMod val="60000"/>
                    <a:lumOff val="40000"/>
                  </a:schemeClr>
                </a:solidFill>
                <a:cs typeface="Arial"/>
              </a:rPr>
              <a:t>   Optional title line</a:t>
            </a:r>
            <a:endParaRPr lang="en-US" dirty="0"/>
          </a:p>
        </p:txBody>
      </p:sp>
      <p:sp>
        <p:nvSpPr>
          <p:cNvPr id="14" name="Text Placeholder 13"/>
          <p:cNvSpPr>
            <a:spLocks noGrp="1"/>
          </p:cNvSpPr>
          <p:nvPr>
            <p:ph type="body" sz="quarter" idx="18" hasCustomPrompt="1"/>
          </p:nvPr>
        </p:nvSpPr>
        <p:spPr>
          <a:xfrm>
            <a:off x="944698" y="1734523"/>
            <a:ext cx="7200384" cy="3638142"/>
          </a:xfrm>
          <a:prstGeom prst="rect">
            <a:avLst/>
          </a:prstGeom>
          <a:ln>
            <a:solidFill>
              <a:srgbClr val="FFFFFF"/>
            </a:solidFill>
          </a:ln>
        </p:spPr>
        <p:txBody>
          <a:bodyPr vert="horz"/>
          <a:lstStyle>
            <a:lvl1pPr algn="ctr">
              <a:defRPr lang="en-US" sz="3200" b="0" smtClean="0">
                <a:solidFill>
                  <a:srgbClr val="BB0032"/>
                </a:solidFill>
                <a:cs typeface="Arial"/>
              </a:defRPr>
            </a:lvl1pPr>
          </a:lstStyle>
          <a:p>
            <a:pPr lvl="0"/>
            <a:r>
              <a:rPr lang="en-US" sz="6500" b="0" dirty="0">
                <a:solidFill>
                  <a:srgbClr val="BB0032"/>
                </a:solidFill>
                <a:latin typeface="+mj-lt"/>
                <a:cs typeface="Arial"/>
              </a:rPr>
              <a:t>“Notable quote</a:t>
            </a:r>
            <a:br>
              <a:rPr lang="en-US" sz="6500" b="0" dirty="0">
                <a:solidFill>
                  <a:srgbClr val="BB0032"/>
                </a:solidFill>
                <a:latin typeface="+mj-lt"/>
                <a:cs typeface="Arial"/>
              </a:rPr>
            </a:br>
            <a:r>
              <a:rPr lang="en-US" sz="6500" b="0" dirty="0">
                <a:solidFill>
                  <a:srgbClr val="BB0032"/>
                </a:solidFill>
                <a:latin typeface="+mj-lt"/>
                <a:cs typeface="Arial"/>
              </a:rPr>
              <a:t>goes right here,</a:t>
            </a:r>
            <a:br>
              <a:rPr lang="en-US" sz="6500" b="0" dirty="0">
                <a:solidFill>
                  <a:srgbClr val="BB0032"/>
                </a:solidFill>
                <a:latin typeface="+mj-lt"/>
                <a:cs typeface="Arial"/>
              </a:rPr>
            </a:br>
            <a:r>
              <a:rPr lang="en-US" sz="6500" b="0" dirty="0">
                <a:solidFill>
                  <a:srgbClr val="BB0032"/>
                </a:solidFill>
                <a:latin typeface="+mj-lt"/>
                <a:cs typeface="Arial"/>
              </a:rPr>
              <a:t>yes right here.”</a:t>
            </a:r>
            <a:endParaRPr lang="en-US" dirty="0"/>
          </a:p>
        </p:txBody>
      </p:sp>
    </p:spTree>
    <p:extLst>
      <p:ext uri="{BB962C8B-B14F-4D97-AF65-F5344CB8AC3E}">
        <p14:creationId xmlns:p14="http://schemas.microsoft.com/office/powerpoint/2010/main" val="1627922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hoto Sli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923936"/>
            <a:ext cx="9144000" cy="5934064"/>
          </a:xfrm>
          <a:prstGeom prst="rect">
            <a:avLst/>
          </a:prstGeom>
        </p:spPr>
        <p:txBody>
          <a:bodyPr vert="horz"/>
          <a:lstStyle>
            <a:lvl1pPr>
              <a:defRPr>
                <a:solidFill>
                  <a:schemeClr val="bg1">
                    <a:lumMod val="75000"/>
                  </a:schemeClr>
                </a:solidFill>
              </a:defRPr>
            </a:lvl1pPr>
          </a:lstStyle>
          <a:p>
            <a:r>
              <a:rPr lang="en-US" dirty="0"/>
              <a:t>Full slide picture</a:t>
            </a:r>
          </a:p>
        </p:txBody>
      </p:sp>
      <p:sp>
        <p:nvSpPr>
          <p:cNvPr id="11"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2" name="Content Placeholder 2"/>
          <p:cNvSpPr>
            <a:spLocks noGrp="1"/>
          </p:cNvSpPr>
          <p:nvPr>
            <p:ph idx="14"/>
          </p:nvPr>
        </p:nvSpPr>
        <p:spPr>
          <a:xfrm>
            <a:off x="4868540" y="1436104"/>
            <a:ext cx="3998889" cy="1591385"/>
          </a:xfrm>
          <a:prstGeom prst="rect">
            <a:avLst/>
          </a:prstGeom>
          <a:ln w="19050" cmpd="sng">
            <a:solidFill>
              <a:schemeClr val="tx1">
                <a:lumMod val="50000"/>
                <a:lumOff val="50000"/>
              </a:schemeClr>
            </a:solidFill>
          </a:ln>
          <a:effectLst/>
        </p:spPr>
        <p:txBody>
          <a:bodyPr/>
          <a:lstStyle>
            <a:lvl1pPr marL="91440">
              <a:lnSpc>
                <a:spcPts val="3440"/>
              </a:lnSpc>
              <a:spcBef>
                <a:spcPts val="0"/>
              </a:spcBef>
              <a:defRPr sz="2000" b="1">
                <a:solidFill>
                  <a:srgbClr val="BB0000"/>
                </a:solidFill>
              </a:defRPr>
            </a:lvl1pPr>
            <a:lvl2pPr marL="91440" indent="182880">
              <a:spcBef>
                <a:spcPts val="200"/>
              </a:spcBef>
              <a:spcAft>
                <a:spcPts val="0"/>
              </a:spcAft>
              <a:buClr>
                <a:srgbClr val="BB0000"/>
              </a:buClr>
              <a:buFont typeface="Arial"/>
              <a:buChar char="•"/>
              <a:defRPr sz="1600">
                <a:solidFill>
                  <a:schemeClr val="tx1">
                    <a:lumMod val="65000"/>
                    <a:lumOff val="35000"/>
                  </a:schemeClr>
                </a:solidFill>
              </a:defRPr>
            </a:lvl2pPr>
            <a:lvl3pPr marL="91440" indent="182880">
              <a:spcBef>
                <a:spcPts val="200"/>
              </a:spcBef>
              <a:spcAft>
                <a:spcPts val="0"/>
              </a:spcAft>
              <a:buClr>
                <a:srgbClr val="BB0000"/>
              </a:buClr>
              <a:defRPr sz="1600">
                <a:solidFill>
                  <a:schemeClr val="tx1">
                    <a:lumMod val="65000"/>
                    <a:lumOff val="35000"/>
                  </a:schemeClr>
                </a:solidFill>
              </a:defRPr>
            </a:lvl3pPr>
            <a:lvl5pPr marL="502920" indent="0">
              <a:spcBef>
                <a:spcPts val="350"/>
              </a:spcBef>
              <a:buFont typeface="Arial"/>
              <a:buNone/>
              <a:defRPr sz="18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2"/>
            <a:r>
              <a:rPr lang="en-US" dirty="0"/>
              <a:t>Fourth level</a:t>
            </a:r>
          </a:p>
        </p:txBody>
      </p:sp>
    </p:spTree>
    <p:extLst>
      <p:ext uri="{BB962C8B-B14F-4D97-AF65-F5344CB8AC3E}">
        <p14:creationId xmlns:p14="http://schemas.microsoft.com/office/powerpoint/2010/main" val="3201747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923936"/>
            <a:ext cx="3883850" cy="5934064"/>
          </a:xfrm>
          <a:prstGeom prst="rect">
            <a:avLst/>
          </a:prstGeom>
        </p:spPr>
        <p:txBody>
          <a:bodyPr vert="horz"/>
          <a:lstStyle>
            <a:lvl1pPr>
              <a:defRPr>
                <a:solidFill>
                  <a:srgbClr val="BFBFBF"/>
                </a:solidFill>
              </a:defRPr>
            </a:lvl1pPr>
          </a:lstStyle>
          <a:p>
            <a:r>
              <a:rPr lang="en-US" dirty="0"/>
              <a:t>½ slide picture</a:t>
            </a:r>
          </a:p>
        </p:txBody>
      </p:sp>
      <p:sp>
        <p:nvSpPr>
          <p:cNvPr id="8" name="Content Placeholder 2"/>
          <p:cNvSpPr>
            <a:spLocks noGrp="1"/>
          </p:cNvSpPr>
          <p:nvPr>
            <p:ph idx="14"/>
          </p:nvPr>
        </p:nvSpPr>
        <p:spPr>
          <a:xfrm>
            <a:off x="4137592" y="1830387"/>
            <a:ext cx="4701503" cy="4525963"/>
          </a:xfrm>
          <a:prstGeom prst="rect">
            <a:avLst/>
          </a:prstGeom>
          <a:ln>
            <a:solidFill>
              <a:srgbClr val="FFFFFF"/>
            </a:solidFill>
          </a:ln>
        </p:spPr>
        <p:txBody>
          <a:bodyPr/>
          <a:lstStyle>
            <a:lvl1pPr>
              <a:lnSpc>
                <a:spcPts val="3440"/>
              </a:lnSpc>
              <a:spcBef>
                <a:spcPts val="0"/>
              </a:spcBef>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Fifth level</a:t>
            </a:r>
          </a:p>
        </p:txBody>
      </p:sp>
      <p:sp>
        <p:nvSpPr>
          <p:cNvPr id="12"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Tree>
    <p:extLst>
      <p:ext uri="{BB962C8B-B14F-4D97-AF65-F5344CB8AC3E}">
        <p14:creationId xmlns:p14="http://schemas.microsoft.com/office/powerpoint/2010/main" val="167368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Content Placeholder 2"/>
          <p:cNvSpPr>
            <a:spLocks noGrp="1"/>
          </p:cNvSpPr>
          <p:nvPr>
            <p:ph idx="15" hasCustomPrompt="1"/>
          </p:nvPr>
        </p:nvSpPr>
        <p:spPr>
          <a:xfrm>
            <a:off x="5573888" y="229810"/>
            <a:ext cx="3392206" cy="668812"/>
          </a:xfrm>
          <a:prstGeom prst="rect">
            <a:avLst/>
          </a:prstGeom>
          <a:ln>
            <a:solidFill>
              <a:srgbClr val="636D6E"/>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5"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
        <p:nvSpPr>
          <p:cNvPr id="6" name="Content Placeholder 2"/>
          <p:cNvSpPr>
            <a:spLocks noGrp="1"/>
          </p:cNvSpPr>
          <p:nvPr>
            <p:ph idx="14"/>
          </p:nvPr>
        </p:nvSpPr>
        <p:spPr>
          <a:xfrm>
            <a:off x="1400403" y="1830387"/>
            <a:ext cx="6527582" cy="4525963"/>
          </a:xfrm>
          <a:prstGeom prst="rect">
            <a:avLst/>
          </a:prstGeom>
          <a:ln>
            <a:solidFill>
              <a:srgbClr val="FFFFFF"/>
            </a:solidFill>
          </a:ln>
        </p:spPr>
        <p:txBody>
          <a:bodyPr/>
          <a:lstStyle>
            <a:lvl1pPr algn="ctr">
              <a:lnSpc>
                <a:spcPts val="3440"/>
              </a:lnSpc>
              <a:spcBef>
                <a:spcPts val="0"/>
              </a:spcBef>
              <a:defRPr>
                <a:solidFill>
                  <a:schemeClr val="bg1">
                    <a:lumMod val="7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endParaRPr lang="en-US" dirty="0"/>
          </a:p>
          <a:p>
            <a:pPr lvl="0"/>
            <a:endParaRPr lang="en-US" dirty="0"/>
          </a:p>
          <a:p>
            <a:pPr lvl="0"/>
            <a:endParaRPr lang="en-US" dirty="0"/>
          </a:p>
          <a:p>
            <a:pPr lvl="0"/>
            <a:endParaRPr lang="en-US" dirty="0"/>
          </a:p>
          <a:p>
            <a:pPr lvl="0"/>
            <a:r>
              <a:rPr lang="en-US" dirty="0"/>
              <a:t>chart/graph/table</a:t>
            </a:r>
          </a:p>
        </p:txBody>
      </p:sp>
    </p:spTree>
    <p:extLst>
      <p:ext uri="{BB962C8B-B14F-4D97-AF65-F5344CB8AC3E}">
        <p14:creationId xmlns:p14="http://schemas.microsoft.com/office/powerpoint/2010/main" val="383328258"/>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3709460" y="6356350"/>
            <a:ext cx="2133600" cy="365125"/>
          </a:xfrm>
          <a:prstGeom prst="rect">
            <a:avLst/>
          </a:prstGeom>
          <a:ln>
            <a:solidFill>
              <a:schemeClr val="bg1"/>
            </a:solidFill>
          </a:ln>
        </p:spPr>
        <p:txBody>
          <a:bodyPr vert="horz" lIns="91440" tIns="45720" rIns="91440" bIns="45720" rtlCol="0" anchor="ctr"/>
          <a:lstStyle>
            <a:lvl1pPr algn="ctr">
              <a:defRPr sz="1200">
                <a:solidFill>
                  <a:schemeClr val="tx1">
                    <a:tint val="75000"/>
                  </a:schemeClr>
                </a:solidFill>
              </a:defRPr>
            </a:lvl1pPr>
          </a:lstStyle>
          <a:p>
            <a:fld id="{0F0D8E7B-AF3B-B444-8E74-E549FC814F53}" type="datetimeFigureOut">
              <a:rPr lang="en-US" smtClean="0"/>
              <a:pPr/>
              <a:t>4/13/2020</a:t>
            </a:fld>
            <a:endParaRPr lang="en-US" dirty="0"/>
          </a:p>
        </p:txBody>
      </p:sp>
      <p:sp>
        <p:nvSpPr>
          <p:cNvPr id="7" name="Rectangle 6"/>
          <p:cNvSpPr/>
          <p:nvPr userDrawn="1"/>
        </p:nvSpPr>
        <p:spPr>
          <a:xfrm>
            <a:off x="0" y="2974444"/>
            <a:ext cx="9144000" cy="2962806"/>
          </a:xfrm>
          <a:prstGeom prst="rect">
            <a:avLst/>
          </a:prstGeom>
          <a:solidFill>
            <a:srgbClr val="636D6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TheOhioStateUniversity-Horiz-RGBHEX.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5250" y="1600201"/>
            <a:ext cx="6424083" cy="931492"/>
          </a:xfrm>
          <a:prstGeom prst="rect">
            <a:avLst/>
          </a:prstGeom>
        </p:spPr>
      </p:pic>
    </p:spTree>
    <p:extLst>
      <p:ext uri="{BB962C8B-B14F-4D97-AF65-F5344CB8AC3E}">
        <p14:creationId xmlns:p14="http://schemas.microsoft.com/office/powerpoint/2010/main" val="1848112563"/>
      </p:ext>
    </p:extLst>
  </p:cSld>
  <p:clrMap bg1="lt1" tx1="dk1" bg2="lt2" tx2="dk2" accent1="accent1" accent2="accent2" accent3="accent3" accent4="accent4" accent5="accent5" accent6="accent6" hlink="hlink" folHlink="folHlink"/>
  <p:sldLayoutIdLst>
    <p:sldLayoutId id="214748377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44000" cy="910167"/>
            <a:chOff x="0" y="1040406"/>
            <a:chExt cx="9144000" cy="910167"/>
          </a:xfrm>
          <a:solidFill>
            <a:srgbClr val="636D6E"/>
          </a:solidFill>
        </p:grpSpPr>
        <p:sp>
          <p:nvSpPr>
            <p:cNvPr id="8" name="Rectangle 7"/>
            <p:cNvSpPr/>
            <p:nvPr/>
          </p:nvSpPr>
          <p:spPr>
            <a:xfrm>
              <a:off x="0" y="1040406"/>
              <a:ext cx="9144000" cy="910167"/>
            </a:xfrm>
            <a:prstGeom prst="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TheOhioStateUniversity-REV-Horiz-RGBHEX.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6917" y="1238314"/>
              <a:ext cx="3284042" cy="476186"/>
            </a:xfrm>
            <a:prstGeom prst="rect">
              <a:avLst/>
            </a:prstGeom>
            <a:grpFill/>
          </p:spPr>
        </p:pic>
      </p:grpSp>
      <p:sp>
        <p:nvSpPr>
          <p:cNvPr id="2" name="Rectangle 1"/>
          <p:cNvSpPr/>
          <p:nvPr userDrawn="1"/>
        </p:nvSpPr>
        <p:spPr>
          <a:xfrm>
            <a:off x="8518368" y="6351239"/>
            <a:ext cx="435436" cy="338554"/>
          </a:xfrm>
          <a:prstGeom prst="rect">
            <a:avLst/>
          </a:prstGeom>
        </p:spPr>
        <p:txBody>
          <a:bodyPr wrap="none">
            <a:spAutoFit/>
          </a:bodyPr>
          <a:lstStyle/>
          <a:p>
            <a:fld id="{B5C881AA-F0C4-B947-803C-EA0A96934EAC}" type="slidenum">
              <a:rPr lang="en-US" sz="1600" smtClean="0">
                <a:solidFill>
                  <a:srgbClr val="636D6E"/>
                </a:solidFill>
              </a:rPr>
              <a:pPr/>
              <a:t>‹#›</a:t>
            </a:fld>
            <a:endParaRPr lang="en-US" sz="1600" dirty="0">
              <a:solidFill>
                <a:srgbClr val="636D6E"/>
              </a:solidFill>
            </a:endParaRPr>
          </a:p>
        </p:txBody>
      </p:sp>
    </p:spTree>
    <p:extLst>
      <p:ext uri="{BB962C8B-B14F-4D97-AF65-F5344CB8AC3E}">
        <p14:creationId xmlns:p14="http://schemas.microsoft.com/office/powerpoint/2010/main" val="4027036291"/>
      </p:ext>
    </p:extLst>
  </p:cSld>
  <p:clrMap bg1="lt1" tx1="dk1" bg2="lt2" tx2="dk2" accent1="accent1" accent2="accent2" accent3="accent3" accent4="accent4" accent5="accent5" accent6="accent6" hlink="hlink" folHlink="folHlink"/>
  <p:sldLayoutIdLst>
    <p:sldLayoutId id="2147483752" r:id="rId1"/>
    <p:sldLayoutId id="2147483754" r:id="rId2"/>
    <p:sldLayoutId id="2147483769" r:id="rId3"/>
    <p:sldLayoutId id="2147483767" r:id="rId4"/>
    <p:sldLayoutId id="2147483758" r:id="rId5"/>
    <p:sldLayoutId id="2147483768" r:id="rId6"/>
    <p:sldLayoutId id="2147483763"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hyperlink" Target="https://en.wikipedia.org/wiki/Kettering_Bug" TargetMode="External"/><Relationship Id="rId2" Type="http://schemas.openxmlformats.org/officeDocument/2006/relationships/hyperlink" Target="https://www.express.co.uk/news/uk/479386/Terror-of-the-Doodlebugs-Sinister-V-1-flying-bomb-that-menaced-Britain-70-years-ago" TargetMode="External"/><Relationship Id="rId1" Type="http://schemas.openxmlformats.org/officeDocument/2006/relationships/slideLayout" Target="../slideLayouts/slideLayout2.xml"/><Relationship Id="rId5" Type="http://schemas.openxmlformats.org/officeDocument/2006/relationships/hyperlink" Target="https://aviationoiloutlet.com/blog/early-uavs-the-cold-war/" TargetMode="External"/><Relationship Id="rId4" Type="http://schemas.openxmlformats.org/officeDocument/2006/relationships/hyperlink" Target="https://www.tapatalk.com/groups/track48/what-color-would-you-paint-a-v-1-launch-ramp-t4778.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2"/>
          <p:cNvSpPr txBox="1">
            <a:spLocks/>
          </p:cNvSpPr>
          <p:nvPr/>
        </p:nvSpPr>
        <p:spPr>
          <a:xfrm>
            <a:off x="1413015" y="3744003"/>
            <a:ext cx="6400800" cy="823382"/>
          </a:xfrm>
          <a:prstGeom prst="rect">
            <a:avLst/>
          </a:prstGeom>
        </p:spPr>
        <p:txBody>
          <a:bodyPr/>
          <a:lstStyle>
            <a:lvl1pPr marL="0" indent="0" algn="ctr" defTabSz="457200" rtl="0" eaLnBrk="1" latinLnBrk="0" hangingPunct="1">
              <a:spcBef>
                <a:spcPct val="20000"/>
              </a:spcBef>
              <a:buFont typeface="Arial"/>
              <a:buNone/>
              <a:defRPr sz="4000" kern="1200" baseline="0">
                <a:solidFill>
                  <a:schemeClr val="bg1"/>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a:t>Military Drones: A Long Cultural History</a:t>
            </a:r>
          </a:p>
        </p:txBody>
      </p:sp>
    </p:spTree>
    <p:extLst>
      <p:ext uri="{BB962C8B-B14F-4D97-AF65-F5344CB8AC3E}">
        <p14:creationId xmlns:p14="http://schemas.microsoft.com/office/powerpoint/2010/main" val="2284477403"/>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32D512-66E0-42A9-8EE5-0CB29A62BEF4}"/>
              </a:ext>
            </a:extLst>
          </p:cNvPr>
          <p:cNvSpPr>
            <a:spLocks noGrp="1"/>
          </p:cNvSpPr>
          <p:nvPr>
            <p:ph idx="16"/>
          </p:nvPr>
        </p:nvSpPr>
        <p:spPr/>
        <p:txBody>
          <a:bodyPr/>
          <a:lstStyle/>
          <a:p>
            <a:r>
              <a:rPr lang="en-US" dirty="0"/>
              <a:t>Yes! The German V1</a:t>
            </a:r>
          </a:p>
        </p:txBody>
      </p:sp>
    </p:spTree>
    <p:extLst>
      <p:ext uri="{BB962C8B-B14F-4D97-AF65-F5344CB8AC3E}">
        <p14:creationId xmlns:p14="http://schemas.microsoft.com/office/powerpoint/2010/main" val="3133343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136044" y="1828851"/>
            <a:ext cx="4701503" cy="4525963"/>
          </a:xfrm>
          <a:prstGeom prst="rect">
            <a:avLst/>
          </a:prstGeom>
          <a:ln>
            <a:solidFill>
              <a:srgbClr val="FFFFFF"/>
            </a:solidFill>
          </a:ln>
        </p:spPr>
        <p:txBody>
          <a:bodyPr/>
          <a:lstStyle>
            <a:lvl1pPr marL="0" indent="0" algn="l" defTabSz="457200" rtl="0" eaLnBrk="1" latinLnBrk="0" hangingPunct="1">
              <a:lnSpc>
                <a:spcPts val="3440"/>
              </a:lnSpc>
              <a:spcBef>
                <a:spcPts val="0"/>
              </a:spcBef>
              <a:buFont typeface="Arial"/>
              <a:buNone/>
              <a:defRPr sz="3200" kern="1200">
                <a:solidFill>
                  <a:srgbClr val="BB0000"/>
                </a:solidFill>
                <a:latin typeface="+mn-lt"/>
                <a:ea typeface="+mn-ea"/>
                <a:cs typeface="+mn-cs"/>
              </a:defRPr>
            </a:lvl1pPr>
            <a:lvl2pPr marL="0" indent="0" algn="l" defTabSz="457200" rtl="0" eaLnBrk="1" latinLnBrk="0" hangingPunct="1">
              <a:spcBef>
                <a:spcPts val="600"/>
              </a:spcBef>
              <a:buFont typeface="Arial"/>
              <a:buNone/>
              <a:defRPr sz="2400" kern="1200">
                <a:solidFill>
                  <a:schemeClr val="tx1">
                    <a:lumMod val="65000"/>
                    <a:lumOff val="35000"/>
                  </a:schemeClr>
                </a:solidFill>
                <a:latin typeface="+mn-lt"/>
                <a:ea typeface="+mn-ea"/>
                <a:cs typeface="+mn-cs"/>
              </a:defRPr>
            </a:lvl2pPr>
            <a:lvl3pPr marL="0" indent="-228600" algn="l" defTabSz="457200" rtl="0" eaLnBrk="1" latinLnBrk="0" hangingPunct="1">
              <a:spcBef>
                <a:spcPts val="0"/>
              </a:spcBef>
              <a:buFont typeface="Arial"/>
              <a:buChar char="•"/>
              <a:defRPr sz="2000" kern="1200">
                <a:solidFill>
                  <a:schemeClr val="tx1">
                    <a:lumMod val="65000"/>
                    <a:lumOff val="35000"/>
                  </a:schemeClr>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502920" indent="0" algn="l" defTabSz="457200" rtl="0" eaLnBrk="1" latinLnBrk="0" hangingPunct="1">
              <a:spcBef>
                <a:spcPts val="350"/>
              </a:spcBef>
              <a:buFont typeface="Arial"/>
              <a:buNone/>
              <a:defRPr sz="1600" kern="1200">
                <a:solidFill>
                  <a:schemeClr val="tx1">
                    <a:lumMod val="65000"/>
                    <a:lumOff val="3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The V1</a:t>
            </a:r>
          </a:p>
          <a:p>
            <a:pPr lvl="2"/>
            <a:r>
              <a:rPr lang="en-US" u="sng" dirty="0"/>
              <a:t>The V1 or Vengeance 1 </a:t>
            </a:r>
            <a:r>
              <a:rPr lang="en-US" dirty="0"/>
              <a:t>was one of the Nazi’s “wonder weapons” in the later phases of WWII.</a:t>
            </a:r>
          </a:p>
          <a:p>
            <a:pPr lvl="2"/>
            <a:r>
              <a:rPr lang="en-US" dirty="0"/>
              <a:t>It was an unmanned drone that used  rockets to propel itself at high speeds.</a:t>
            </a:r>
          </a:p>
          <a:p>
            <a:pPr lvl="2"/>
            <a:r>
              <a:rPr lang="en-US" dirty="0"/>
              <a:t>It was calibrated to run out of fuel and drop from the sky at a particular point.</a:t>
            </a:r>
          </a:p>
          <a:p>
            <a:pPr lvl="2"/>
            <a:r>
              <a:rPr lang="en-US" dirty="0"/>
              <a:t>The Germans used the V1 to attack British cities without the fear of losing bombers and pilots.</a:t>
            </a:r>
          </a:p>
          <a:p>
            <a:pPr lvl="2"/>
            <a:r>
              <a:rPr lang="en-US" dirty="0"/>
              <a:t>Because of this, the V1 stoked fear among many British citizens.</a:t>
            </a:r>
          </a:p>
          <a:p>
            <a:pPr lvl="4"/>
            <a:endParaRPr lang="en-US" dirty="0"/>
          </a:p>
        </p:txBody>
      </p:sp>
      <p:pic>
        <p:nvPicPr>
          <p:cNvPr id="4" name="Picture Placeholder 3" descr="A picture containing grass, outdoor, plane, sitting&#10;&#10;Description automatically generated">
            <a:extLst>
              <a:ext uri="{FF2B5EF4-FFF2-40B4-BE49-F238E27FC236}">
                <a16:creationId xmlns:a16="http://schemas.microsoft.com/office/drawing/2014/main" id="{709D729B-A846-4643-8524-6CFE9A14E9A8}"/>
              </a:ext>
            </a:extLst>
          </p:cNvPr>
          <p:cNvPicPr>
            <a:picLocks noGrp="1" noChangeAspect="1"/>
          </p:cNvPicPr>
          <p:nvPr>
            <p:ph type="pic" sz="quarter" idx="13"/>
          </p:nvPr>
        </p:nvPicPr>
        <p:blipFill>
          <a:blip r:embed="rId2"/>
          <a:srcRect l="25451" r="25451"/>
          <a:stretch>
            <a:fillRect/>
          </a:stretch>
        </p:blipFill>
        <p:spPr>
          <a:xfrm>
            <a:off x="0" y="938213"/>
            <a:ext cx="3884613" cy="5934075"/>
          </a:xfrm>
        </p:spPr>
      </p:pic>
    </p:spTree>
    <p:extLst>
      <p:ext uri="{BB962C8B-B14F-4D97-AF65-F5344CB8AC3E}">
        <p14:creationId xmlns:p14="http://schemas.microsoft.com/office/powerpoint/2010/main" val="131921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53131D5-C999-47DC-8D84-62CA0D73A0D0}"/>
              </a:ext>
            </a:extLst>
          </p:cNvPr>
          <p:cNvSpPr>
            <a:spLocks noGrp="1"/>
          </p:cNvSpPr>
          <p:nvPr>
            <p:ph idx="13"/>
          </p:nvPr>
        </p:nvSpPr>
        <p:spPr/>
        <p:txBody>
          <a:bodyPr/>
          <a:lstStyle/>
          <a:p>
            <a:r>
              <a:rPr lang="en-US" sz="2000" dirty="0"/>
              <a:t>Effects of the V1:</a:t>
            </a:r>
          </a:p>
          <a:p>
            <a:pPr marL="342900" indent="-342900">
              <a:buFont typeface="Arial" panose="020B0604020202020204" pitchFamily="34" charset="0"/>
              <a:buChar char="•"/>
            </a:pPr>
            <a:r>
              <a:rPr lang="en-US" sz="2000" dirty="0"/>
              <a:t>When the V1 was first used, the British </a:t>
            </a:r>
            <a:r>
              <a:rPr lang="en-US" sz="2000" u="sng" dirty="0"/>
              <a:t>RAF (Royal Air Force) </a:t>
            </a:r>
            <a:r>
              <a:rPr lang="en-US" sz="2000" dirty="0"/>
              <a:t>could not stop the V1s from reaching their target</a:t>
            </a:r>
          </a:p>
          <a:p>
            <a:pPr marL="342900" indent="-342900">
              <a:buFont typeface="Arial" panose="020B0604020202020204" pitchFamily="34" charset="0"/>
              <a:buChar char="•"/>
            </a:pPr>
            <a:r>
              <a:rPr lang="en-US" sz="2000" dirty="0"/>
              <a:t>The primary target of the V1 was British civilian centers such as the capital: London</a:t>
            </a:r>
          </a:p>
          <a:p>
            <a:pPr marL="342900" indent="-342900">
              <a:buFont typeface="Arial" panose="020B0604020202020204" pitchFamily="34" charset="0"/>
              <a:buChar char="•"/>
            </a:pPr>
            <a:r>
              <a:rPr lang="en-US" sz="2000" dirty="0"/>
              <a:t>Because of the RAF’s early inability to stop the V1s, there was destruction and many British citizens lived in fear of the next attack.</a:t>
            </a:r>
          </a:p>
          <a:p>
            <a:pPr marL="342900" indent="-342900">
              <a:buFont typeface="Arial" panose="020B0604020202020204" pitchFamily="34" charset="0"/>
              <a:buChar char="•"/>
            </a:pPr>
            <a:r>
              <a:rPr lang="en-US" sz="2000" dirty="0"/>
              <a:t>Soon the RAF found a solution to intercept the V1s and reduce their damage.</a:t>
            </a:r>
          </a:p>
        </p:txBody>
      </p:sp>
    </p:spTree>
    <p:extLst>
      <p:ext uri="{BB962C8B-B14F-4D97-AF65-F5344CB8AC3E}">
        <p14:creationId xmlns:p14="http://schemas.microsoft.com/office/powerpoint/2010/main" val="3396868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37240F-5086-4B97-AE22-8973733EB07A}"/>
              </a:ext>
            </a:extLst>
          </p:cNvPr>
          <p:cNvSpPr>
            <a:spLocks noGrp="1"/>
          </p:cNvSpPr>
          <p:nvPr>
            <p:ph idx="16"/>
          </p:nvPr>
        </p:nvSpPr>
        <p:spPr/>
        <p:txBody>
          <a:bodyPr/>
          <a:lstStyle/>
          <a:p>
            <a:r>
              <a:rPr lang="en-US" dirty="0"/>
              <a:t>How is this different than the Blitz?</a:t>
            </a:r>
          </a:p>
        </p:txBody>
      </p:sp>
    </p:spTree>
    <p:extLst>
      <p:ext uri="{BB962C8B-B14F-4D97-AF65-F5344CB8AC3E}">
        <p14:creationId xmlns:p14="http://schemas.microsoft.com/office/powerpoint/2010/main" val="1730109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EA25B7F-4956-400F-80EA-BAC888E58835}"/>
              </a:ext>
            </a:extLst>
          </p:cNvPr>
          <p:cNvSpPr>
            <a:spLocks noGrp="1"/>
          </p:cNvSpPr>
          <p:nvPr>
            <p:ph idx="13"/>
          </p:nvPr>
        </p:nvSpPr>
        <p:spPr/>
        <p:txBody>
          <a:bodyPr/>
          <a:lstStyle/>
          <a:p>
            <a:pPr marL="342900" indent="-342900">
              <a:buFont typeface="Arial" panose="020B0604020202020204" pitchFamily="34" charset="0"/>
              <a:buChar char="•"/>
            </a:pPr>
            <a:r>
              <a:rPr lang="en-US" sz="2000" u="sng" dirty="0"/>
              <a:t>The Blitz </a:t>
            </a:r>
            <a:r>
              <a:rPr lang="en-US" sz="2000" dirty="0"/>
              <a:t>was the bombing of London by conventual military bombers; meaning that they were piloted by people</a:t>
            </a:r>
          </a:p>
          <a:p>
            <a:pPr marL="342900" indent="-342900">
              <a:buFont typeface="Arial" panose="020B0604020202020204" pitchFamily="34" charset="0"/>
              <a:buChar char="•"/>
            </a:pPr>
            <a:r>
              <a:rPr lang="en-US" sz="2000" dirty="0"/>
              <a:t>A </a:t>
            </a:r>
            <a:r>
              <a:rPr lang="en-US" sz="2000" u="sng" dirty="0"/>
              <a:t>Bomber</a:t>
            </a:r>
            <a:r>
              <a:rPr lang="en-US" sz="2000" dirty="0"/>
              <a:t> is a large airplane, usually slow, with the purpose of dropping bombs on a target</a:t>
            </a:r>
            <a:endParaRPr lang="en-US" sz="2000" u="sng" dirty="0"/>
          </a:p>
          <a:p>
            <a:pPr marL="342900" indent="-342900">
              <a:buFont typeface="Arial" panose="020B0604020202020204" pitchFamily="34" charset="0"/>
              <a:buChar char="•"/>
            </a:pPr>
            <a:r>
              <a:rPr lang="en-US" sz="2000" dirty="0"/>
              <a:t>Bombers in World War II also bombed in mass, meaning that there would be hundreds of bombers on the radar </a:t>
            </a:r>
          </a:p>
          <a:p>
            <a:pPr marL="342900" indent="-342900">
              <a:buFont typeface="Arial" panose="020B0604020202020204" pitchFamily="34" charset="0"/>
              <a:buChar char="•"/>
            </a:pPr>
            <a:r>
              <a:rPr lang="en-US" sz="2000" dirty="0"/>
              <a:t>If the British could identify an enemy with radar it could be intercepted and warn the civilian population</a:t>
            </a:r>
          </a:p>
          <a:p>
            <a:pPr marL="342900" indent="-342900">
              <a:buFont typeface="Arial" panose="020B0604020202020204" pitchFamily="34" charset="0"/>
              <a:buChar char="•"/>
            </a:pPr>
            <a:r>
              <a:rPr lang="en-US" sz="2000" dirty="0"/>
              <a:t>V1s, because of their speed and singular formations, were difficult to detect with radar, therefore the British military could not give proper warning to the civilians.  </a:t>
            </a:r>
          </a:p>
          <a:p>
            <a:endParaRPr lang="en-US" sz="2000" dirty="0"/>
          </a:p>
        </p:txBody>
      </p:sp>
    </p:spTree>
    <p:extLst>
      <p:ext uri="{BB962C8B-B14F-4D97-AF65-F5344CB8AC3E}">
        <p14:creationId xmlns:p14="http://schemas.microsoft.com/office/powerpoint/2010/main" val="2577838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677BE7-6F4D-4C5D-88F2-2C24E196C0EC}"/>
              </a:ext>
            </a:extLst>
          </p:cNvPr>
          <p:cNvSpPr>
            <a:spLocks noGrp="1"/>
          </p:cNvSpPr>
          <p:nvPr>
            <p:ph idx="16"/>
          </p:nvPr>
        </p:nvSpPr>
        <p:spPr/>
        <p:txBody>
          <a:bodyPr/>
          <a:lstStyle/>
          <a:p>
            <a:r>
              <a:rPr lang="en-US" dirty="0"/>
              <a:t>What about after WWII?</a:t>
            </a:r>
          </a:p>
        </p:txBody>
      </p:sp>
    </p:spTree>
    <p:extLst>
      <p:ext uri="{BB962C8B-B14F-4D97-AF65-F5344CB8AC3E}">
        <p14:creationId xmlns:p14="http://schemas.microsoft.com/office/powerpoint/2010/main" val="4006763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A55791A-719C-4AED-832C-13406D8A88C1}"/>
              </a:ext>
            </a:extLst>
          </p:cNvPr>
          <p:cNvSpPr>
            <a:spLocks noGrp="1"/>
          </p:cNvSpPr>
          <p:nvPr>
            <p:ph idx="13"/>
          </p:nvPr>
        </p:nvSpPr>
        <p:spPr/>
        <p:txBody>
          <a:bodyPr/>
          <a:lstStyle/>
          <a:p>
            <a:pPr marL="342900" indent="-342900">
              <a:buFont typeface="Arial" panose="020B0604020202020204" pitchFamily="34" charset="0"/>
              <a:buChar char="•"/>
            </a:pPr>
            <a:r>
              <a:rPr lang="en-US" sz="2000" dirty="0"/>
              <a:t>After World War II the United States and the Soviet Union both captured German scientists working for the Nazis</a:t>
            </a:r>
          </a:p>
          <a:p>
            <a:pPr marL="342900" indent="-342900">
              <a:buFont typeface="Arial" panose="020B0604020202020204" pitchFamily="34" charset="0"/>
              <a:buChar char="•"/>
            </a:pPr>
            <a:r>
              <a:rPr lang="en-US" sz="2000" dirty="0"/>
              <a:t>Along with these scientists they took many prototypes as well as weapons they were creating, such as the V1.</a:t>
            </a:r>
          </a:p>
          <a:p>
            <a:pPr marL="342900" indent="-342900">
              <a:buFont typeface="Arial" panose="020B0604020202020204" pitchFamily="34" charset="0"/>
              <a:buChar char="•"/>
            </a:pPr>
            <a:r>
              <a:rPr lang="en-US" sz="2000" dirty="0"/>
              <a:t>The United States brought the scientists as well as their designs and weapons to military bases in the America through Operation Paperclip</a:t>
            </a:r>
          </a:p>
          <a:p>
            <a:pPr marL="342900" indent="-342900">
              <a:buFont typeface="Arial" panose="020B0604020202020204" pitchFamily="34" charset="0"/>
              <a:buChar char="•"/>
            </a:pPr>
            <a:r>
              <a:rPr lang="en-US" sz="2000" u="sng" dirty="0"/>
              <a:t>Operation Paperclip</a:t>
            </a:r>
            <a:r>
              <a:rPr lang="en-US" sz="2000" dirty="0"/>
              <a:t>: using German scientists to reverse engineer their weapons for usage in the United States Military, including military drones</a:t>
            </a:r>
          </a:p>
        </p:txBody>
      </p:sp>
    </p:spTree>
    <p:extLst>
      <p:ext uri="{BB962C8B-B14F-4D97-AF65-F5344CB8AC3E}">
        <p14:creationId xmlns:p14="http://schemas.microsoft.com/office/powerpoint/2010/main" val="521052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8C1E209-E940-4976-B5B3-484674B9EC88}"/>
              </a:ext>
            </a:extLst>
          </p:cNvPr>
          <p:cNvSpPr>
            <a:spLocks noGrp="1"/>
          </p:cNvSpPr>
          <p:nvPr>
            <p:ph idx="16"/>
          </p:nvPr>
        </p:nvSpPr>
        <p:spPr/>
        <p:txBody>
          <a:bodyPr/>
          <a:lstStyle/>
          <a:p>
            <a:r>
              <a:rPr lang="en-US" dirty="0"/>
              <a:t>What are modern drones like??</a:t>
            </a:r>
          </a:p>
        </p:txBody>
      </p:sp>
    </p:spTree>
    <p:extLst>
      <p:ext uri="{BB962C8B-B14F-4D97-AF65-F5344CB8AC3E}">
        <p14:creationId xmlns:p14="http://schemas.microsoft.com/office/powerpoint/2010/main" val="429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C7316FA6-7481-4EDC-AC07-65FAB1BD9F42}"/>
              </a:ext>
            </a:extLst>
          </p:cNvPr>
          <p:cNvSpPr>
            <a:spLocks noGrp="1"/>
          </p:cNvSpPr>
          <p:nvPr>
            <p:ph idx="13"/>
          </p:nvPr>
        </p:nvSpPr>
        <p:spPr/>
        <p:txBody>
          <a:bodyPr/>
          <a:lstStyle/>
          <a:p>
            <a:pPr marL="342900" indent="-342900">
              <a:buFont typeface="Arial" panose="020B0604020202020204" pitchFamily="34" charset="0"/>
              <a:buChar char="•"/>
            </a:pPr>
            <a:r>
              <a:rPr lang="en-US" sz="2000" dirty="0"/>
              <a:t>Modern drones are slightly smaller than modern military airplanes.</a:t>
            </a:r>
          </a:p>
          <a:p>
            <a:pPr marL="342900" indent="-342900">
              <a:buFont typeface="Arial" panose="020B0604020202020204" pitchFamily="34" charset="0"/>
              <a:buChar char="•"/>
            </a:pPr>
            <a:r>
              <a:rPr lang="en-US" sz="2000" dirty="0"/>
              <a:t>These drones are still massive in comparison to older drones like the V1 and have major differences in usage.</a:t>
            </a:r>
          </a:p>
          <a:p>
            <a:pPr marL="342900" indent="-342900">
              <a:buFont typeface="Arial" panose="020B0604020202020204" pitchFamily="34" charset="0"/>
              <a:buChar char="•"/>
            </a:pPr>
            <a:r>
              <a:rPr lang="en-US" sz="2000" dirty="0"/>
              <a:t>Modern drones, such as the </a:t>
            </a:r>
            <a:r>
              <a:rPr lang="en-US" sz="2000" u="sng" dirty="0"/>
              <a:t>Predator Drone,</a:t>
            </a:r>
            <a:r>
              <a:rPr lang="en-US" sz="2000" dirty="0"/>
              <a:t> are remotely controlled and have weapons on them.</a:t>
            </a:r>
          </a:p>
          <a:p>
            <a:pPr marL="342900" indent="-342900">
              <a:buFont typeface="Arial" panose="020B0604020202020204" pitchFamily="34" charset="0"/>
              <a:buChar char="•"/>
            </a:pPr>
            <a:r>
              <a:rPr lang="en-US" sz="2000" dirty="0"/>
              <a:t>Predator Drones use missiles to shoot at targets, making them reusable and more deadly </a:t>
            </a:r>
          </a:p>
          <a:p>
            <a:pPr marL="342900" indent="-342900">
              <a:buFont typeface="Arial" panose="020B0604020202020204" pitchFamily="34" charset="0"/>
              <a:buChar char="•"/>
            </a:pPr>
            <a:r>
              <a:rPr lang="en-US" sz="2000" dirty="0"/>
              <a:t>These drones do not run out of fuel and drop from the sky, like the V1 did over London.</a:t>
            </a:r>
          </a:p>
        </p:txBody>
      </p:sp>
    </p:spTree>
    <p:extLst>
      <p:ext uri="{BB962C8B-B14F-4D97-AF65-F5344CB8AC3E}">
        <p14:creationId xmlns:p14="http://schemas.microsoft.com/office/powerpoint/2010/main" val="3888053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group of people standing around a plane&#10;&#10;Description automatically generated">
            <a:extLst>
              <a:ext uri="{FF2B5EF4-FFF2-40B4-BE49-F238E27FC236}">
                <a16:creationId xmlns:a16="http://schemas.microsoft.com/office/drawing/2014/main" id="{DC0C3D98-9FB7-4717-92D3-8F49883C3353}"/>
              </a:ext>
            </a:extLst>
          </p:cNvPr>
          <p:cNvPicPr>
            <a:picLocks noGrp="1" noChangeAspect="1"/>
          </p:cNvPicPr>
          <p:nvPr>
            <p:ph idx="16"/>
          </p:nvPr>
        </p:nvPicPr>
        <p:blipFill rotWithShape="1">
          <a:blip r:embed="rId2"/>
          <a:srcRect t="4879" b="13250"/>
          <a:stretch/>
        </p:blipFill>
        <p:spPr>
          <a:xfrm>
            <a:off x="974990" y="1440608"/>
            <a:ext cx="7194020" cy="4417350"/>
          </a:xfrm>
          <a:noFill/>
        </p:spPr>
      </p:pic>
    </p:spTree>
    <p:extLst>
      <p:ext uri="{BB962C8B-B14F-4D97-AF65-F5344CB8AC3E}">
        <p14:creationId xmlns:p14="http://schemas.microsoft.com/office/powerpoint/2010/main" val="3854121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D24A64B-EFE4-4B41-93EF-5B777EFB7481}"/>
              </a:ext>
            </a:extLst>
          </p:cNvPr>
          <p:cNvSpPr>
            <a:spLocks noGrp="1"/>
          </p:cNvSpPr>
          <p:nvPr>
            <p:ph idx="13"/>
          </p:nvPr>
        </p:nvSpPr>
        <p:spPr/>
        <p:txBody>
          <a:bodyPr/>
          <a:lstStyle/>
          <a:p>
            <a:r>
              <a:rPr lang="en-US" dirty="0"/>
              <a:t>Agenda:</a:t>
            </a:r>
          </a:p>
          <a:p>
            <a:pPr marL="342900" indent="-342900">
              <a:buFont typeface="Arial" panose="020B0604020202020204" pitchFamily="34" charset="0"/>
              <a:buChar char="•"/>
            </a:pPr>
            <a:r>
              <a:rPr lang="en-US" sz="2000" dirty="0"/>
              <a:t>Small Group quote analysis</a:t>
            </a:r>
          </a:p>
          <a:p>
            <a:pPr marL="342900" indent="-342900">
              <a:buFont typeface="Arial" panose="020B0604020202020204" pitchFamily="34" charset="0"/>
              <a:buChar char="•"/>
            </a:pPr>
            <a:r>
              <a:rPr lang="en-US" sz="2000" dirty="0"/>
              <a:t>Whole class comparison discussion</a:t>
            </a:r>
          </a:p>
          <a:p>
            <a:pPr marL="342900" indent="-342900">
              <a:buFont typeface="Arial" panose="020B0604020202020204" pitchFamily="34" charset="0"/>
              <a:buChar char="•"/>
            </a:pPr>
            <a:r>
              <a:rPr lang="en-US" sz="2000" dirty="0"/>
              <a:t>Mini-Lecture</a:t>
            </a:r>
          </a:p>
          <a:p>
            <a:pPr marL="342900" indent="-342900">
              <a:buFont typeface="Arial" panose="020B0604020202020204" pitchFamily="34" charset="0"/>
              <a:buChar char="•"/>
            </a:pPr>
            <a:r>
              <a:rPr lang="en-US" sz="2000" dirty="0"/>
              <a:t>Check for understanding </a:t>
            </a:r>
          </a:p>
          <a:p>
            <a:pPr marL="342900" indent="-342900">
              <a:buFont typeface="Arial" panose="020B0604020202020204" pitchFamily="34" charset="0"/>
              <a:buChar char="•"/>
            </a:pPr>
            <a:r>
              <a:rPr lang="en-US" sz="2000" dirty="0"/>
              <a:t>Stations</a:t>
            </a:r>
          </a:p>
          <a:p>
            <a:pPr marL="342900" indent="-342900">
              <a:buFont typeface="Arial" panose="020B0604020202020204" pitchFamily="34" charset="0"/>
              <a:buChar char="•"/>
            </a:pPr>
            <a:r>
              <a:rPr lang="en-US" sz="2000" dirty="0"/>
              <a:t>Check for understanding</a:t>
            </a:r>
          </a:p>
          <a:p>
            <a:pPr marL="342900" indent="-342900">
              <a:buFont typeface="Arial" panose="020B0604020202020204" pitchFamily="34" charset="0"/>
              <a:buChar char="•"/>
            </a:pPr>
            <a:r>
              <a:rPr lang="en-US" sz="2000" dirty="0"/>
              <a:t>Historical analysis</a:t>
            </a:r>
          </a:p>
          <a:p>
            <a:pPr marL="342900" indent="-342900">
              <a:buFont typeface="Arial" panose="020B0604020202020204" pitchFamily="34" charset="0"/>
              <a:buChar char="•"/>
            </a:pPr>
            <a:r>
              <a:rPr lang="en-US" sz="2000" dirty="0"/>
              <a:t>Exit Ticket</a:t>
            </a:r>
          </a:p>
          <a:p>
            <a:endParaRPr lang="en-US" dirty="0"/>
          </a:p>
        </p:txBody>
      </p:sp>
      <p:sp>
        <p:nvSpPr>
          <p:cNvPr id="3" name="Content Placeholder 2">
            <a:extLst>
              <a:ext uri="{FF2B5EF4-FFF2-40B4-BE49-F238E27FC236}">
                <a16:creationId xmlns:a16="http://schemas.microsoft.com/office/drawing/2014/main" id="{54BCAC74-455B-4BB5-9126-4AA55F4047F8}"/>
              </a:ext>
            </a:extLst>
          </p:cNvPr>
          <p:cNvSpPr>
            <a:spLocks noGrp="1"/>
          </p:cNvSpPr>
          <p:nvPr>
            <p:ph idx="15"/>
          </p:nvPr>
        </p:nvSpPr>
        <p:spPr/>
        <p:txBody>
          <a:bodyPr/>
          <a:lstStyle/>
          <a:p>
            <a:r>
              <a:rPr lang="en-US" dirty="0"/>
              <a:t>Military Drones</a:t>
            </a:r>
          </a:p>
        </p:txBody>
      </p:sp>
    </p:spTree>
    <p:extLst>
      <p:ext uri="{BB962C8B-B14F-4D97-AF65-F5344CB8AC3E}">
        <p14:creationId xmlns:p14="http://schemas.microsoft.com/office/powerpoint/2010/main" val="2056380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EAAD71E-EA52-4B8B-8EA7-C72347DC72CC}"/>
              </a:ext>
            </a:extLst>
          </p:cNvPr>
          <p:cNvSpPr>
            <a:spLocks noGrp="1"/>
          </p:cNvSpPr>
          <p:nvPr>
            <p:ph idx="16"/>
          </p:nvPr>
        </p:nvSpPr>
        <p:spPr/>
        <p:txBody>
          <a:bodyPr/>
          <a:lstStyle/>
          <a:p>
            <a:r>
              <a:rPr lang="en-US" sz="4000" dirty="0"/>
              <a:t>How did the usage of drones change from before World War I through World War II?</a:t>
            </a:r>
          </a:p>
          <a:p>
            <a:endParaRPr lang="en-US" dirty="0"/>
          </a:p>
        </p:txBody>
      </p:sp>
    </p:spTree>
    <p:extLst>
      <p:ext uri="{BB962C8B-B14F-4D97-AF65-F5344CB8AC3E}">
        <p14:creationId xmlns:p14="http://schemas.microsoft.com/office/powerpoint/2010/main" val="36340769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029BC13-2610-4F46-A1CA-C68AF8EBDB69}"/>
              </a:ext>
            </a:extLst>
          </p:cNvPr>
          <p:cNvSpPr>
            <a:spLocks noGrp="1"/>
          </p:cNvSpPr>
          <p:nvPr>
            <p:ph idx="13"/>
          </p:nvPr>
        </p:nvSpPr>
        <p:spPr>
          <a:xfrm>
            <a:off x="605416" y="1449387"/>
            <a:ext cx="8229600" cy="4525963"/>
          </a:xfrm>
        </p:spPr>
        <p:txBody>
          <a:bodyPr/>
          <a:lstStyle/>
          <a:p>
            <a:pPr marL="457200" indent="-457200">
              <a:buFont typeface="Arial" panose="020B0604020202020204" pitchFamily="34" charset="0"/>
              <a:buChar char="•"/>
            </a:pPr>
            <a:r>
              <a:rPr lang="en-US" dirty="0"/>
              <a:t>Drones in WWI were primitive, meaning that the were made from canvas and wood</a:t>
            </a:r>
          </a:p>
          <a:p>
            <a:pPr marL="457200" indent="-457200">
              <a:buFont typeface="Arial" panose="020B0604020202020204" pitchFamily="34" charset="0"/>
              <a:buChar char="•"/>
            </a:pPr>
            <a:r>
              <a:rPr lang="en-US" dirty="0"/>
              <a:t>Drones in WWI did not see extensive use.</a:t>
            </a:r>
          </a:p>
          <a:p>
            <a:pPr marL="457200" indent="-457200">
              <a:buFont typeface="Arial" panose="020B0604020202020204" pitchFamily="34" charset="0"/>
              <a:buChar char="•"/>
            </a:pPr>
            <a:r>
              <a:rPr lang="en-US" dirty="0"/>
              <a:t>In WWII, drones such as the V1 were made from metal and used rockets. They were used extensively against British cities</a:t>
            </a:r>
          </a:p>
        </p:txBody>
      </p:sp>
    </p:spTree>
    <p:extLst>
      <p:ext uri="{BB962C8B-B14F-4D97-AF65-F5344CB8AC3E}">
        <p14:creationId xmlns:p14="http://schemas.microsoft.com/office/powerpoint/2010/main" val="882589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fighter jet sitting on top of a runway&#10;&#10;Description automatically generated">
            <a:extLst>
              <a:ext uri="{FF2B5EF4-FFF2-40B4-BE49-F238E27FC236}">
                <a16:creationId xmlns:a16="http://schemas.microsoft.com/office/drawing/2014/main" id="{9790416B-C065-4008-9A32-2934B10FD77A}"/>
              </a:ext>
            </a:extLst>
          </p:cNvPr>
          <p:cNvPicPr>
            <a:picLocks noGrp="1" noChangeAspect="1"/>
          </p:cNvPicPr>
          <p:nvPr>
            <p:ph type="pic" sz="quarter" idx="13"/>
          </p:nvPr>
        </p:nvPicPr>
        <p:blipFill rotWithShape="1">
          <a:blip r:embed="rId2"/>
          <a:srcRect l="5865" r="7459" b="1"/>
          <a:stretch/>
        </p:blipFill>
        <p:spPr>
          <a:xfrm>
            <a:off x="480291" y="1224027"/>
            <a:ext cx="8183418" cy="5310699"/>
          </a:xfrm>
          <a:noFill/>
        </p:spPr>
      </p:pic>
      <p:sp>
        <p:nvSpPr>
          <p:cNvPr id="2" name="Content Placeholder 1">
            <a:extLst>
              <a:ext uri="{FF2B5EF4-FFF2-40B4-BE49-F238E27FC236}">
                <a16:creationId xmlns:a16="http://schemas.microsoft.com/office/drawing/2014/main" id="{5BF5DC4A-FC34-4A2D-8C91-AFA283FB11CB}"/>
              </a:ext>
            </a:extLst>
          </p:cNvPr>
          <p:cNvSpPr>
            <a:spLocks noGrp="1"/>
          </p:cNvSpPr>
          <p:nvPr>
            <p:ph idx="14"/>
          </p:nvPr>
        </p:nvSpPr>
        <p:spPr>
          <a:xfrm>
            <a:off x="3981177" y="227454"/>
            <a:ext cx="5162823" cy="1591385"/>
          </a:xfrm>
          <a:ln>
            <a:noFill/>
          </a:ln>
        </p:spPr>
        <p:txBody>
          <a:bodyPr>
            <a:normAutofit/>
          </a:bodyPr>
          <a:lstStyle/>
          <a:p>
            <a:pPr algn="ctr">
              <a:spcAft>
                <a:spcPts val="600"/>
              </a:spcAft>
            </a:pPr>
            <a:r>
              <a:rPr lang="en-US" sz="4400" dirty="0">
                <a:solidFill>
                  <a:schemeClr val="tx1"/>
                </a:solidFill>
              </a:rPr>
              <a:t>Stations!</a:t>
            </a:r>
          </a:p>
        </p:txBody>
      </p:sp>
    </p:spTree>
    <p:extLst>
      <p:ext uri="{BB962C8B-B14F-4D97-AF65-F5344CB8AC3E}">
        <p14:creationId xmlns:p14="http://schemas.microsoft.com/office/powerpoint/2010/main" val="1807848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A8EC7D7-1AC8-4AB3-958F-3DE93B3B7760}"/>
              </a:ext>
            </a:extLst>
          </p:cNvPr>
          <p:cNvSpPr>
            <a:spLocks noGrp="1"/>
          </p:cNvSpPr>
          <p:nvPr>
            <p:ph idx="13"/>
          </p:nvPr>
        </p:nvSpPr>
        <p:spPr/>
        <p:txBody>
          <a:bodyPr/>
          <a:lstStyle/>
          <a:p>
            <a:r>
              <a:rPr lang="en-US" dirty="0"/>
              <a:t>Station 1: Modern Drones: (Poster and reading)</a:t>
            </a:r>
          </a:p>
          <a:p>
            <a:endParaRPr lang="en-US" dirty="0"/>
          </a:p>
          <a:p>
            <a:r>
              <a:rPr lang="en-US" dirty="0"/>
              <a:t>Station 2: V1 Drone: (Poster and Video)</a:t>
            </a:r>
          </a:p>
          <a:p>
            <a:endParaRPr lang="en-US" dirty="0"/>
          </a:p>
          <a:p>
            <a:r>
              <a:rPr lang="en-US" dirty="0"/>
              <a:t>Station 3: Early drones (WWI era): (Picture and reading)</a:t>
            </a:r>
          </a:p>
        </p:txBody>
      </p:sp>
    </p:spTree>
    <p:extLst>
      <p:ext uri="{BB962C8B-B14F-4D97-AF65-F5344CB8AC3E}">
        <p14:creationId xmlns:p14="http://schemas.microsoft.com/office/powerpoint/2010/main" val="3537858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7BD828-EE4E-4EC9-B828-748A3FAD3BA2}"/>
              </a:ext>
            </a:extLst>
          </p:cNvPr>
          <p:cNvSpPr>
            <a:spLocks noGrp="1"/>
          </p:cNvSpPr>
          <p:nvPr>
            <p:ph idx="16"/>
          </p:nvPr>
        </p:nvSpPr>
        <p:spPr/>
        <p:txBody>
          <a:bodyPr/>
          <a:lstStyle/>
          <a:p>
            <a:r>
              <a:rPr lang="en-US" sz="4000" dirty="0"/>
              <a:t>Station Check: How has the purpose for military drones changed over time? </a:t>
            </a:r>
          </a:p>
          <a:p>
            <a:endParaRPr lang="en-US" sz="4000" dirty="0"/>
          </a:p>
        </p:txBody>
      </p:sp>
    </p:spTree>
    <p:extLst>
      <p:ext uri="{BB962C8B-B14F-4D97-AF65-F5344CB8AC3E}">
        <p14:creationId xmlns:p14="http://schemas.microsoft.com/office/powerpoint/2010/main" val="235069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FDA81E0-FD0E-44A6-8D63-116130287731}"/>
              </a:ext>
            </a:extLst>
          </p:cNvPr>
          <p:cNvSpPr>
            <a:spLocks noGrp="1"/>
          </p:cNvSpPr>
          <p:nvPr>
            <p:ph idx="13"/>
          </p:nvPr>
        </p:nvSpPr>
        <p:spPr/>
        <p:txBody>
          <a:bodyPr/>
          <a:lstStyle/>
          <a:p>
            <a:pPr marL="457200" indent="-457200">
              <a:buFont typeface="Arial" panose="020B0604020202020204" pitchFamily="34" charset="0"/>
              <a:buChar char="•"/>
            </a:pPr>
            <a:r>
              <a:rPr lang="en-US" dirty="0"/>
              <a:t>The first use of military drones were as </a:t>
            </a:r>
            <a:r>
              <a:rPr lang="en-US" u="sng" dirty="0"/>
              <a:t>terror weapons:</a:t>
            </a:r>
            <a:r>
              <a:rPr lang="en-US" dirty="0"/>
              <a:t> being used against civilian targets to incite fear</a:t>
            </a:r>
          </a:p>
          <a:p>
            <a:pPr marL="457200" indent="-457200">
              <a:buFont typeface="Arial" panose="020B0604020202020204" pitchFamily="34" charset="0"/>
              <a:buChar char="•"/>
            </a:pPr>
            <a:r>
              <a:rPr lang="en-US" dirty="0"/>
              <a:t>The role of drones has generally changed to targeting more military targets such as </a:t>
            </a:r>
            <a:r>
              <a:rPr lang="en-US" u="sng" dirty="0"/>
              <a:t>terrorist cells</a:t>
            </a:r>
          </a:p>
        </p:txBody>
      </p:sp>
    </p:spTree>
    <p:extLst>
      <p:ext uri="{BB962C8B-B14F-4D97-AF65-F5344CB8AC3E}">
        <p14:creationId xmlns:p14="http://schemas.microsoft.com/office/powerpoint/2010/main" val="486221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picture containing plane, orange, transport, building&#10;&#10;Description automatically generated">
            <a:extLst>
              <a:ext uri="{FF2B5EF4-FFF2-40B4-BE49-F238E27FC236}">
                <a16:creationId xmlns:a16="http://schemas.microsoft.com/office/drawing/2014/main" id="{09CB4DB7-050C-4F79-8723-9ABD59C5040F}"/>
              </a:ext>
            </a:extLst>
          </p:cNvPr>
          <p:cNvPicPr>
            <a:picLocks noGrp="1" noChangeAspect="1"/>
          </p:cNvPicPr>
          <p:nvPr>
            <p:ph type="pic" sz="quarter" idx="13"/>
          </p:nvPr>
        </p:nvPicPr>
        <p:blipFill rotWithShape="1">
          <a:blip r:embed="rId2"/>
          <a:srcRect b="1673"/>
          <a:stretch/>
        </p:blipFill>
        <p:spPr>
          <a:xfrm>
            <a:off x="254000" y="1087728"/>
            <a:ext cx="8636000" cy="5604406"/>
          </a:xfrm>
          <a:noFill/>
        </p:spPr>
      </p:pic>
      <p:sp>
        <p:nvSpPr>
          <p:cNvPr id="3" name="Content Placeholder 2">
            <a:extLst>
              <a:ext uri="{FF2B5EF4-FFF2-40B4-BE49-F238E27FC236}">
                <a16:creationId xmlns:a16="http://schemas.microsoft.com/office/drawing/2014/main" id="{3EF20125-EA68-46FB-B343-F2DB1FD3B8D5}"/>
              </a:ext>
            </a:extLst>
          </p:cNvPr>
          <p:cNvSpPr>
            <a:spLocks noGrp="1"/>
          </p:cNvSpPr>
          <p:nvPr>
            <p:ph idx="14"/>
          </p:nvPr>
        </p:nvSpPr>
        <p:spPr>
          <a:xfrm>
            <a:off x="1422401" y="1309400"/>
            <a:ext cx="5929744" cy="1328902"/>
          </a:xfrm>
          <a:ln>
            <a:noFill/>
          </a:ln>
        </p:spPr>
        <p:txBody>
          <a:bodyPr>
            <a:normAutofit/>
          </a:bodyPr>
          <a:lstStyle/>
          <a:p>
            <a:pPr>
              <a:spcAft>
                <a:spcPts val="600"/>
              </a:spcAft>
            </a:pPr>
            <a:r>
              <a:rPr lang="en-US" sz="5000" dirty="0">
                <a:solidFill>
                  <a:schemeClr val="bg1"/>
                </a:solidFill>
              </a:rPr>
              <a:t>Back to Stations!</a:t>
            </a:r>
          </a:p>
        </p:txBody>
      </p:sp>
    </p:spTree>
    <p:extLst>
      <p:ext uri="{BB962C8B-B14F-4D97-AF65-F5344CB8AC3E}">
        <p14:creationId xmlns:p14="http://schemas.microsoft.com/office/powerpoint/2010/main" val="40633602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propeller plane sitting on top of a beach&#10;&#10;Description automatically generated">
            <a:extLst>
              <a:ext uri="{FF2B5EF4-FFF2-40B4-BE49-F238E27FC236}">
                <a16:creationId xmlns:a16="http://schemas.microsoft.com/office/drawing/2014/main" id="{B367BF1B-B05D-4AE5-848B-322A2385174D}"/>
              </a:ext>
            </a:extLst>
          </p:cNvPr>
          <p:cNvPicPr>
            <a:picLocks noGrp="1" noChangeAspect="1"/>
          </p:cNvPicPr>
          <p:nvPr>
            <p:ph type="pic" sz="quarter" idx="13"/>
          </p:nvPr>
        </p:nvPicPr>
        <p:blipFill rotWithShape="1">
          <a:blip r:embed="rId2"/>
          <a:srcRect l="7220" r="6104" b="1"/>
          <a:stretch/>
        </p:blipFill>
        <p:spPr>
          <a:xfrm>
            <a:off x="286327" y="1083115"/>
            <a:ext cx="8571345" cy="5562448"/>
          </a:xfrm>
          <a:noFill/>
          <a:ln>
            <a:noFill/>
          </a:ln>
        </p:spPr>
      </p:pic>
      <p:sp>
        <p:nvSpPr>
          <p:cNvPr id="3" name="Content Placeholder 2">
            <a:extLst>
              <a:ext uri="{FF2B5EF4-FFF2-40B4-BE49-F238E27FC236}">
                <a16:creationId xmlns:a16="http://schemas.microsoft.com/office/drawing/2014/main" id="{F76AD8FD-1C5B-4B87-9D0A-1DE246464A8D}"/>
              </a:ext>
            </a:extLst>
          </p:cNvPr>
          <p:cNvSpPr>
            <a:spLocks noGrp="1"/>
          </p:cNvSpPr>
          <p:nvPr>
            <p:ph idx="14"/>
          </p:nvPr>
        </p:nvSpPr>
        <p:spPr>
          <a:xfrm>
            <a:off x="638021" y="1675254"/>
            <a:ext cx="8328073" cy="1591385"/>
          </a:xfrm>
          <a:ln>
            <a:noFill/>
          </a:ln>
        </p:spPr>
        <p:txBody>
          <a:bodyPr>
            <a:normAutofit/>
          </a:bodyPr>
          <a:lstStyle/>
          <a:p>
            <a:pPr>
              <a:spcAft>
                <a:spcPts val="600"/>
              </a:spcAft>
            </a:pPr>
            <a:r>
              <a:rPr lang="en-US" sz="7000" dirty="0">
                <a:solidFill>
                  <a:schemeClr val="tx1"/>
                </a:solidFill>
              </a:rPr>
              <a:t>Historical Analysis</a:t>
            </a:r>
          </a:p>
        </p:txBody>
      </p:sp>
    </p:spTree>
    <p:extLst>
      <p:ext uri="{BB962C8B-B14F-4D97-AF65-F5344CB8AC3E}">
        <p14:creationId xmlns:p14="http://schemas.microsoft.com/office/powerpoint/2010/main" val="30093082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8BD8C9-EC71-4AE6-93C7-94E385ECA53C}"/>
              </a:ext>
            </a:extLst>
          </p:cNvPr>
          <p:cNvSpPr>
            <a:spLocks noGrp="1"/>
          </p:cNvSpPr>
          <p:nvPr>
            <p:ph idx="13"/>
          </p:nvPr>
        </p:nvSpPr>
        <p:spPr/>
        <p:txBody>
          <a:bodyPr/>
          <a:lstStyle/>
          <a:p>
            <a:r>
              <a:rPr lang="en-US" dirty="0"/>
              <a:t>Debrief Discussion Questions:</a:t>
            </a:r>
          </a:p>
          <a:p>
            <a:pPr marL="342900" indent="-342900">
              <a:buFont typeface="Arial" panose="020B0604020202020204" pitchFamily="34" charset="0"/>
              <a:buChar char="•"/>
            </a:pPr>
            <a:r>
              <a:rPr lang="en-US" sz="2500" dirty="0"/>
              <a:t>What was the role of the first drones? (Kettering Bug and V1)?</a:t>
            </a:r>
          </a:p>
          <a:p>
            <a:pPr marL="342900" indent="-342900">
              <a:buFont typeface="Arial" panose="020B0604020202020204" pitchFamily="34" charset="0"/>
              <a:buChar char="•"/>
            </a:pPr>
            <a:r>
              <a:rPr lang="en-US" sz="2500" dirty="0"/>
              <a:t>How has the role changed with the modern Predator drone?  </a:t>
            </a:r>
          </a:p>
          <a:p>
            <a:pPr marL="342900" indent="-342900">
              <a:buFont typeface="Arial" panose="020B0604020202020204" pitchFamily="34" charset="0"/>
              <a:buChar char="•"/>
            </a:pPr>
            <a:r>
              <a:rPr lang="en-US" sz="2500" dirty="0"/>
              <a:t>How do people make the argument that the role has not changed?</a:t>
            </a:r>
          </a:p>
          <a:p>
            <a:pPr marL="342900" indent="-342900">
              <a:buFont typeface="Arial" panose="020B0604020202020204" pitchFamily="34" charset="0"/>
              <a:buChar char="•"/>
            </a:pPr>
            <a:r>
              <a:rPr lang="en-US" sz="2500" dirty="0"/>
              <a:t>What is the cultural impact of drones?  How have people viewed drones in the past?  How do we view them now?</a:t>
            </a:r>
          </a:p>
        </p:txBody>
      </p:sp>
    </p:spTree>
    <p:extLst>
      <p:ext uri="{BB962C8B-B14F-4D97-AF65-F5344CB8AC3E}">
        <p14:creationId xmlns:p14="http://schemas.microsoft.com/office/powerpoint/2010/main" val="3304906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509B3E-782D-495D-8F9B-D9259D1DEF84}"/>
              </a:ext>
            </a:extLst>
          </p:cNvPr>
          <p:cNvSpPr>
            <a:spLocks noGrp="1"/>
          </p:cNvSpPr>
          <p:nvPr>
            <p:ph idx="14"/>
          </p:nvPr>
        </p:nvSpPr>
        <p:spPr/>
        <p:txBody>
          <a:bodyPr>
            <a:normAutofit fontScale="92500"/>
          </a:bodyPr>
          <a:lstStyle/>
          <a:p>
            <a:pPr>
              <a:spcAft>
                <a:spcPts val="600"/>
              </a:spcAft>
            </a:pPr>
            <a:r>
              <a:rPr lang="en-US" dirty="0"/>
              <a:t>Exit Ticket: Describe the progression of military drones and how it makes the subject complex.  In addition to this, discuss how the history of drones effects your own viewpoint on the continuing usage of them by using evidence from the provided sources.</a:t>
            </a:r>
          </a:p>
          <a:p>
            <a:pPr>
              <a:spcAft>
                <a:spcPts val="600"/>
              </a:spcAft>
            </a:pPr>
            <a:endParaRPr lang="en-US" dirty="0"/>
          </a:p>
        </p:txBody>
      </p:sp>
      <p:pic>
        <p:nvPicPr>
          <p:cNvPr id="9" name="Content Placeholder 4" descr="A vintage photo of a plane&#10;&#10;Description automatically generated">
            <a:extLst>
              <a:ext uri="{FF2B5EF4-FFF2-40B4-BE49-F238E27FC236}">
                <a16:creationId xmlns:a16="http://schemas.microsoft.com/office/drawing/2014/main" id="{EB256BBA-1F5D-496C-853F-E5F21BCC9213}"/>
              </a:ext>
            </a:extLst>
          </p:cNvPr>
          <p:cNvPicPr>
            <a:picLocks noGrp="1" noChangeAspect="1"/>
          </p:cNvPicPr>
          <p:nvPr>
            <p:ph type="pic" sz="quarter" idx="13"/>
          </p:nvPr>
        </p:nvPicPr>
        <p:blipFill rotWithShape="1">
          <a:blip r:embed="rId2"/>
          <a:srcRect l="29886" r="29886"/>
          <a:stretch/>
        </p:blipFill>
        <p:spPr>
          <a:xfrm>
            <a:off x="0" y="923925"/>
            <a:ext cx="3884613" cy="5934075"/>
          </a:xfrm>
          <a:prstGeom prst="rect">
            <a:avLst/>
          </a:prstGeom>
          <a:noFill/>
        </p:spPr>
      </p:pic>
    </p:spTree>
    <p:extLst>
      <p:ext uri="{BB962C8B-B14F-4D97-AF65-F5344CB8AC3E}">
        <p14:creationId xmlns:p14="http://schemas.microsoft.com/office/powerpoint/2010/main" val="2343759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7AE11C8-6853-4C27-B0E8-D74C621A28B6}"/>
              </a:ext>
            </a:extLst>
          </p:cNvPr>
          <p:cNvSpPr>
            <a:spLocks noGrp="1"/>
          </p:cNvSpPr>
          <p:nvPr>
            <p:ph idx="17"/>
          </p:nvPr>
        </p:nvSpPr>
        <p:spPr/>
        <p:txBody>
          <a:bodyPr/>
          <a:lstStyle/>
          <a:p>
            <a:r>
              <a:rPr lang="en-US" dirty="0"/>
              <a:t>Former President Obama</a:t>
            </a:r>
          </a:p>
        </p:txBody>
      </p:sp>
      <p:sp>
        <p:nvSpPr>
          <p:cNvPr id="6" name="Text Placeholder 5">
            <a:extLst>
              <a:ext uri="{FF2B5EF4-FFF2-40B4-BE49-F238E27FC236}">
                <a16:creationId xmlns:a16="http://schemas.microsoft.com/office/drawing/2014/main" id="{D09C3F23-6AE0-4EBD-B1C3-2243D0A174FA}"/>
              </a:ext>
            </a:extLst>
          </p:cNvPr>
          <p:cNvSpPr>
            <a:spLocks noGrp="1"/>
          </p:cNvSpPr>
          <p:nvPr>
            <p:ph type="body" sz="quarter" idx="18"/>
          </p:nvPr>
        </p:nvSpPr>
        <p:spPr/>
        <p:txBody>
          <a:bodyPr/>
          <a:lstStyle/>
          <a:p>
            <a:endParaRPr lang="en-US" dirty="0"/>
          </a:p>
          <a:p>
            <a:r>
              <a:rPr lang="en-US" dirty="0"/>
              <a:t>“From the Civil War to our struggle against fascism, on through the long twilight struggle of the Cold War, battlefields have changed and technology has evolved.”</a:t>
            </a:r>
          </a:p>
        </p:txBody>
      </p:sp>
    </p:spTree>
    <p:extLst>
      <p:ext uri="{BB962C8B-B14F-4D97-AF65-F5344CB8AC3E}">
        <p14:creationId xmlns:p14="http://schemas.microsoft.com/office/powerpoint/2010/main" val="20184828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FEF34E-BFC7-4A32-BAE6-D40733271272}"/>
              </a:ext>
            </a:extLst>
          </p:cNvPr>
          <p:cNvSpPr>
            <a:spLocks noGrp="1"/>
          </p:cNvSpPr>
          <p:nvPr>
            <p:ph idx="13"/>
          </p:nvPr>
        </p:nvSpPr>
        <p:spPr/>
        <p:txBody>
          <a:bodyPr/>
          <a:lstStyle/>
          <a:p>
            <a:r>
              <a:rPr lang="en-US" dirty="0"/>
              <a:t>Work Cited:</a:t>
            </a:r>
          </a:p>
          <a:p>
            <a:r>
              <a:rPr lang="en-US" sz="1600" dirty="0"/>
              <a:t>(n.d.) Retrieved from: </a:t>
            </a:r>
            <a:r>
              <a:rPr lang="en-US" sz="1600" dirty="0">
                <a:hlinkClick r:id="rId2"/>
              </a:rPr>
              <a:t>https://www.express.co.uk/news/uk/479386/Terror-of-the-Doodlebugs-Sinister-V-1-flying-bomb-that-menaced-Britain-70-years-ago</a:t>
            </a:r>
            <a:endParaRPr lang="en-US" sz="1600" dirty="0"/>
          </a:p>
          <a:p>
            <a:r>
              <a:rPr lang="en-US" sz="1600" dirty="0"/>
              <a:t>(n.d.) Retrieved from: </a:t>
            </a:r>
            <a:r>
              <a:rPr lang="en-US" sz="1600" dirty="0">
                <a:hlinkClick r:id="rId3"/>
              </a:rPr>
              <a:t>https://en.wikipedia.org/wiki/Kettering_Bug</a:t>
            </a:r>
            <a:endParaRPr lang="en-US" sz="1600" dirty="0"/>
          </a:p>
          <a:p>
            <a:r>
              <a:rPr lang="en-US" sz="1600" dirty="0"/>
              <a:t>(n.d.) Retrieved from: </a:t>
            </a:r>
            <a:r>
              <a:rPr lang="en-US" sz="1600" dirty="0">
                <a:hlinkClick r:id="rId4"/>
              </a:rPr>
              <a:t>https://www.tapatalk.com/groups/track48/what-color-would-you-paint-a-v-1-launch-ramp-t4778.html</a:t>
            </a:r>
            <a:endParaRPr lang="en-US" sz="1600" dirty="0"/>
          </a:p>
          <a:p>
            <a:r>
              <a:rPr lang="en-US" sz="1600" dirty="0"/>
              <a:t>(n.d.) Retrieved </a:t>
            </a:r>
            <a:r>
              <a:rPr lang="en-US" sz="1600" dirty="0" err="1"/>
              <a:t>from:https</a:t>
            </a:r>
            <a:r>
              <a:rPr lang="en-US" sz="1600" dirty="0"/>
              <a:t>://www.govtech.com/products/US-Military-Exploring-Defense-Methods-Against-Drones.html</a:t>
            </a:r>
          </a:p>
          <a:p>
            <a:r>
              <a:rPr lang="en-US" sz="1600" dirty="0"/>
              <a:t>(n.d.) Retrieved: https://understandingempire.wordpress.com/2-0-a-brief-history-of-u-s-drones/</a:t>
            </a:r>
          </a:p>
          <a:p>
            <a:r>
              <a:rPr lang="en-US" sz="1600" dirty="0"/>
              <a:t>(n.d.) Retrieved: </a:t>
            </a:r>
            <a:r>
              <a:rPr lang="en-US" sz="1600" dirty="0">
                <a:hlinkClick r:id="rId5"/>
              </a:rPr>
              <a:t>https://aviationoiloutlet.com/blog/early-uavs-the-cold-war/</a:t>
            </a:r>
            <a:endParaRPr lang="en-US" sz="1600" dirty="0"/>
          </a:p>
          <a:p>
            <a:r>
              <a:rPr lang="en-US" sz="1600" dirty="0"/>
              <a:t>(n.d.)</a:t>
            </a:r>
            <a:r>
              <a:rPr lang="en-US" sz="1600" dirty="0" err="1"/>
              <a:t>Retrieved:https</a:t>
            </a:r>
            <a:r>
              <a:rPr lang="en-US" sz="1600" dirty="0"/>
              <a:t>://www.reddit.com/r/Warthunder/comments/9c52hi/just_ruin_my_life_please_it_is_a_v1_on_a_he_111_h6/</a:t>
            </a:r>
          </a:p>
          <a:p>
            <a:endParaRPr lang="en-US" sz="1600" dirty="0"/>
          </a:p>
        </p:txBody>
      </p:sp>
    </p:spTree>
    <p:extLst>
      <p:ext uri="{BB962C8B-B14F-4D97-AF65-F5344CB8AC3E}">
        <p14:creationId xmlns:p14="http://schemas.microsoft.com/office/powerpoint/2010/main" val="2966047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6"/>
          </p:nvPr>
        </p:nvSpPr>
        <p:spPr>
          <a:xfrm>
            <a:off x="786969" y="1220325"/>
            <a:ext cx="7194020" cy="4417350"/>
          </a:xfrm>
        </p:spPr>
        <p:txBody>
          <a:bodyPr anchor="ctr"/>
          <a:lstStyle/>
          <a:p>
            <a:pPr algn="ctr"/>
            <a:r>
              <a:rPr lang="en-US" dirty="0"/>
              <a:t>What is a Drone?</a:t>
            </a:r>
          </a:p>
        </p:txBody>
      </p:sp>
    </p:spTree>
    <p:extLst>
      <p:ext uri="{BB962C8B-B14F-4D97-AF65-F5344CB8AC3E}">
        <p14:creationId xmlns:p14="http://schemas.microsoft.com/office/powerpoint/2010/main" val="680763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457200" y="1166018"/>
            <a:ext cx="8229600" cy="4525963"/>
          </a:xfrm>
        </p:spPr>
        <p:txBody>
          <a:bodyPr/>
          <a:lstStyle/>
          <a:p>
            <a:r>
              <a:rPr lang="en-US" dirty="0"/>
              <a:t>For our purposes, a </a:t>
            </a:r>
            <a:r>
              <a:rPr lang="en-US" u="sng" dirty="0"/>
              <a:t>Drone</a:t>
            </a:r>
            <a:r>
              <a:rPr lang="en-US" dirty="0"/>
              <a:t> is a pilotless aircraft that is commonly used by militaries </a:t>
            </a:r>
          </a:p>
        </p:txBody>
      </p:sp>
      <p:pic>
        <p:nvPicPr>
          <p:cNvPr id="5" name="Content Placeholder 4" descr="A picture containing indoor, green, table, sitting&#10;&#10;Description automatically generated">
            <a:extLst>
              <a:ext uri="{FF2B5EF4-FFF2-40B4-BE49-F238E27FC236}">
                <a16:creationId xmlns:a16="http://schemas.microsoft.com/office/drawing/2014/main" id="{88F31F8B-5BAA-45CE-A092-C6A361ECB9AE}"/>
              </a:ext>
            </a:extLst>
          </p:cNvPr>
          <p:cNvPicPr>
            <a:picLocks noGrp="1" noChangeAspect="1"/>
          </p:cNvPicPr>
          <p:nvPr>
            <p:ph idx="15"/>
          </p:nvPr>
        </p:nvPicPr>
        <p:blipFill>
          <a:blip r:embed="rId2"/>
          <a:stretch>
            <a:fillRect/>
          </a:stretch>
        </p:blipFill>
        <p:spPr>
          <a:xfrm>
            <a:off x="1750594" y="2814380"/>
            <a:ext cx="5642811" cy="3347430"/>
          </a:xfrm>
        </p:spPr>
      </p:pic>
    </p:spTree>
    <p:extLst>
      <p:ext uri="{BB962C8B-B14F-4D97-AF65-F5344CB8AC3E}">
        <p14:creationId xmlns:p14="http://schemas.microsoft.com/office/powerpoint/2010/main" val="3293156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6"/>
          </p:nvPr>
        </p:nvSpPr>
        <p:spPr/>
        <p:txBody>
          <a:bodyPr/>
          <a:lstStyle/>
          <a:p>
            <a:r>
              <a:rPr lang="en-US" dirty="0"/>
              <a:t>When was the first drone used?</a:t>
            </a:r>
          </a:p>
        </p:txBody>
      </p:sp>
    </p:spTree>
    <p:extLst>
      <p:ext uri="{BB962C8B-B14F-4D97-AF65-F5344CB8AC3E}">
        <p14:creationId xmlns:p14="http://schemas.microsoft.com/office/powerpoint/2010/main" val="770244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EE8E27-7324-4B3E-B6C9-0A127D7C142B}"/>
              </a:ext>
            </a:extLst>
          </p:cNvPr>
          <p:cNvSpPr>
            <a:spLocks noGrp="1"/>
          </p:cNvSpPr>
          <p:nvPr>
            <p:ph idx="13"/>
          </p:nvPr>
        </p:nvSpPr>
        <p:spPr>
          <a:xfrm>
            <a:off x="746930" y="1755014"/>
            <a:ext cx="8229600" cy="4525963"/>
          </a:xfrm>
        </p:spPr>
        <p:txBody>
          <a:bodyPr/>
          <a:lstStyle/>
          <a:p>
            <a:pPr marL="285750" indent="-285750">
              <a:buFont typeface="Arial" panose="020B0604020202020204" pitchFamily="34" charset="0"/>
              <a:buChar char="•"/>
            </a:pPr>
            <a:r>
              <a:rPr lang="en-US" sz="2000" dirty="0"/>
              <a:t>The first drones were seen prior to World War I, like the steam powered Aerodrome in 1896 which was made from fabric and wood.</a:t>
            </a:r>
          </a:p>
          <a:p>
            <a:pPr marL="285750" indent="-285750">
              <a:buFont typeface="Arial" panose="020B0604020202020204" pitchFamily="34" charset="0"/>
              <a:buChar char="•"/>
            </a:pPr>
            <a:r>
              <a:rPr lang="en-US" sz="2000" dirty="0"/>
              <a:t>Soon after its creation people were already advocating for its military use by filling it with gun powder. </a:t>
            </a:r>
          </a:p>
          <a:p>
            <a:pPr marL="285750" indent="-285750">
              <a:buFont typeface="Arial" panose="020B0604020202020204" pitchFamily="34" charset="0"/>
              <a:buChar char="•"/>
            </a:pPr>
            <a:r>
              <a:rPr lang="en-US" sz="2000" dirty="0"/>
              <a:t>Military drones became a cultural phenomenon through features in early movies prior to the US entry in World War I.</a:t>
            </a:r>
          </a:p>
          <a:p>
            <a:pPr marL="285750" indent="-285750">
              <a:buFont typeface="Arial" panose="020B0604020202020204" pitchFamily="34" charset="0"/>
              <a:buChar char="•"/>
            </a:pPr>
            <a:r>
              <a:rPr lang="en-US" sz="2000" dirty="0"/>
              <a:t>When the US entered World War I, military planners began drafting plans to create and use military drones. The </a:t>
            </a:r>
            <a:r>
              <a:rPr lang="en-US" sz="2000" u="sng" dirty="0"/>
              <a:t>“Kettering Bug</a:t>
            </a:r>
            <a:r>
              <a:rPr lang="en-US" sz="2000" dirty="0"/>
              <a:t>” became the first mass produced drone.</a:t>
            </a:r>
          </a:p>
        </p:txBody>
      </p:sp>
    </p:spTree>
    <p:extLst>
      <p:ext uri="{BB962C8B-B14F-4D97-AF65-F5344CB8AC3E}">
        <p14:creationId xmlns:p14="http://schemas.microsoft.com/office/powerpoint/2010/main" val="2925078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6" descr="A picture containing outdoor, grass, airplane, chair&#10;&#10;Description automatically generated">
            <a:extLst>
              <a:ext uri="{FF2B5EF4-FFF2-40B4-BE49-F238E27FC236}">
                <a16:creationId xmlns:a16="http://schemas.microsoft.com/office/drawing/2014/main" id="{91364891-9A93-4225-8C15-9A5E3BE669F6}"/>
              </a:ext>
            </a:extLst>
          </p:cNvPr>
          <p:cNvPicPr>
            <a:picLocks noChangeAspect="1"/>
          </p:cNvPicPr>
          <p:nvPr/>
        </p:nvPicPr>
        <p:blipFill>
          <a:blip r:embed="rId2"/>
          <a:stretch>
            <a:fillRect/>
          </a:stretch>
        </p:blipFill>
        <p:spPr>
          <a:xfrm>
            <a:off x="1455335" y="1085967"/>
            <a:ext cx="6233330" cy="5610001"/>
          </a:xfrm>
          <a:prstGeom prst="rect">
            <a:avLst/>
          </a:prstGeom>
          <a:ln>
            <a:solidFill>
              <a:srgbClr val="636D6E"/>
            </a:solidFill>
          </a:ln>
        </p:spPr>
      </p:pic>
    </p:spTree>
    <p:extLst>
      <p:ext uri="{BB962C8B-B14F-4D97-AF65-F5344CB8AC3E}">
        <p14:creationId xmlns:p14="http://schemas.microsoft.com/office/powerpoint/2010/main" val="2374092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6"/>
          </p:nvPr>
        </p:nvSpPr>
        <p:spPr/>
        <p:txBody>
          <a:bodyPr/>
          <a:lstStyle/>
          <a:p>
            <a:r>
              <a:rPr lang="en-US" dirty="0"/>
              <a:t>Were drones used in WWII?</a:t>
            </a:r>
          </a:p>
        </p:txBody>
      </p:sp>
    </p:spTree>
    <p:extLst>
      <p:ext uri="{BB962C8B-B14F-4D97-AF65-F5344CB8AC3E}">
        <p14:creationId xmlns:p14="http://schemas.microsoft.com/office/powerpoint/2010/main" val="3839089488"/>
      </p:ext>
    </p:extLst>
  </p:cSld>
  <p:clrMapOvr>
    <a:masterClrMapping/>
  </p:clrMapOvr>
</p:sld>
</file>

<file path=ppt/theme/theme1.xml><?xml version="1.0" encoding="utf-8"?>
<a:theme xmlns:a="http://schemas.openxmlformats.org/drawingml/2006/main" name="2_Title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tent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TotalTime>
  <Words>1116</Words>
  <Application>Microsoft Office PowerPoint</Application>
  <PresentationFormat>On-screen Show (4:3)</PresentationFormat>
  <Paragraphs>80</Paragraphs>
  <Slides>30</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30</vt:i4>
      </vt:variant>
    </vt:vector>
  </HeadingPairs>
  <TitlesOfParts>
    <vt:vector size="34" baseType="lpstr">
      <vt:lpstr>Arial</vt:lpstr>
      <vt:lpstr>Calibri</vt:lpstr>
      <vt:lpstr>2_Title Slide</vt:lpstr>
      <vt:lpstr>Content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Buergel</dc:creator>
  <cp:lastModifiedBy>Kristin Osborne</cp:lastModifiedBy>
  <cp:revision>2</cp:revision>
  <dcterms:created xsi:type="dcterms:W3CDTF">2020-03-14T01:33:01Z</dcterms:created>
  <dcterms:modified xsi:type="dcterms:W3CDTF">2020-04-13T15:06:24Z</dcterms:modified>
</cp:coreProperties>
</file>