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0"/>
    <p:restoredTop sz="94613"/>
  </p:normalViewPr>
  <p:slideViewPr>
    <p:cSldViewPr snapToGrid="0">
      <p:cViewPr varScale="1">
        <p:scale>
          <a:sx n="150" d="100"/>
          <a:sy n="150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5072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32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82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1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6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45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12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17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22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30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45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3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21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07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3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NdKsA4q-FF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505760" y="0"/>
            <a:ext cx="8119780" cy="16839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arker Felt Thin" charset="0"/>
                <a:ea typeface="Marker Felt Thin" charset="0"/>
                <a:cs typeface="Marker Felt Thin" charset="0"/>
              </a:rPr>
              <a:t>How Women of Politics are Represented in the Media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3714118" y="4575251"/>
            <a:ext cx="5642533" cy="3468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Marker Felt Thin" charset="0"/>
                <a:ea typeface="Marker Felt Thin" charset="0"/>
                <a:cs typeface="Marker Felt Thin" charset="0"/>
              </a:rPr>
              <a:t>Ellie Hessler &amp; Jessica Reynolds</a:t>
            </a:r>
            <a:endParaRPr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08" y="1738812"/>
            <a:ext cx="3434315" cy="2836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Microteach Political Cartoon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287" y="1017724"/>
            <a:ext cx="5095412" cy="401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 descr="Microteach Political Cartoon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225" y="1050774"/>
            <a:ext cx="5777200" cy="36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trumptweet.againstclint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575" y="540275"/>
            <a:ext cx="4364475" cy="42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Marker Felt Thin" charset="0"/>
                <a:ea typeface="Marker Felt Thin" charset="0"/>
                <a:cs typeface="Marker Felt Thin" charset="0"/>
              </a:rPr>
              <a:t>Debrief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❏"/>
            </a:pPr>
            <a:r>
              <a:rPr lang="en" sz="28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Review today’s lesson</a:t>
            </a:r>
          </a:p>
          <a:p>
            <a:pPr marL="457200" lvl="0" indent="-228600" rtl="0">
              <a:spcBef>
                <a:spcPts val="0"/>
              </a:spcBef>
              <a:buChar char="❏"/>
            </a:pPr>
            <a:r>
              <a:rPr lang="en" sz="28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Connecting current events to students’ lives</a:t>
            </a:r>
          </a:p>
          <a:p>
            <a:pPr marL="457200" lvl="0" indent="-228600">
              <a:spcBef>
                <a:spcPts val="0"/>
              </a:spcBef>
              <a:buChar char="❏"/>
            </a:pPr>
            <a:r>
              <a:rPr lang="en" sz="28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Analyzing how the media and portrayal of women in the media affects 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>
                <a:latin typeface="Marker Felt Thin" charset="0"/>
                <a:ea typeface="Marker Felt Thin" charset="0"/>
                <a:cs typeface="Marker Felt Thin" charset="0"/>
              </a:rPr>
              <a:t>Exit Slip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Reflect on the activity we did today. </a:t>
            </a:r>
            <a:r>
              <a:rPr lang="en" sz="2400" dirty="0" smtClean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Answer </a:t>
            </a: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the following questions on your exit </a:t>
            </a:r>
            <a:r>
              <a:rPr lang="en" sz="2400" dirty="0" smtClean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slips</a:t>
            </a:r>
            <a:r>
              <a:rPr lang="en-US" sz="2400" dirty="0" smtClean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 and</a:t>
            </a:r>
            <a:r>
              <a:rPr lang="en" sz="2400" dirty="0" smtClean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 </a:t>
            </a: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leave them on the front table before you leave.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chemeClr val="tx1"/>
              </a:solidFill>
              <a:latin typeface="Marker Felt Thin" charset="0"/>
              <a:ea typeface="Marker Felt Thin" charset="0"/>
              <a:cs typeface="Marker Felt Thin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How does the media influence public opinion?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/>
            </a:r>
            <a:b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</a:br>
            <a:r>
              <a:rPr lang="en" sz="24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How do you think this impacts individual decision making?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459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 Thin" charset="0"/>
                <a:ea typeface="Marker Felt Thin" charset="0"/>
                <a:cs typeface="Marker Felt Thin" charset="0"/>
              </a:rPr>
              <a:t>Citations</a:t>
            </a:r>
            <a:endParaRPr lang="en-US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Donald Trump tweet about Hilary. Digital image. </a:t>
            </a:r>
            <a:r>
              <a:rPr lang="en-US" sz="1400" i="1" dirty="0"/>
              <a:t>Http://</a:t>
            </a:r>
            <a:r>
              <a:rPr lang="en-US" sz="1400" i="1" dirty="0" err="1"/>
              <a:t>www.washingtontimes.com</a:t>
            </a:r>
            <a:r>
              <a:rPr lang="en-US" sz="1400" i="1" dirty="0"/>
              <a:t>/multimedia/image/</a:t>
            </a:r>
            <a:r>
              <a:rPr lang="en-US" sz="1400" i="1" dirty="0" err="1"/>
              <a:t>clintonstarjpg</a:t>
            </a:r>
            <a:r>
              <a:rPr lang="en-US" sz="1400" i="1" dirty="0"/>
              <a:t>/</a:t>
            </a:r>
            <a:r>
              <a:rPr lang="en-US" sz="1400" dirty="0"/>
              <a:t>. </a:t>
            </a:r>
            <a:r>
              <a:rPr lang="en-US" sz="1400" dirty="0" err="1"/>
              <a:t>N.p</a:t>
            </a:r>
            <a:r>
              <a:rPr lang="en-US" sz="1400" dirty="0"/>
              <a:t>., </a:t>
            </a:r>
            <a:r>
              <a:rPr lang="en-US" sz="1400" dirty="0" err="1"/>
              <a:t>n.d.</a:t>
            </a:r>
            <a:r>
              <a:rPr lang="en-US" sz="1400" dirty="0"/>
              <a:t> Web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smtClean="0"/>
              <a:t>Garrison</a:t>
            </a:r>
            <a:r>
              <a:rPr lang="en-US" sz="1400" dirty="0"/>
              <a:t>, Ben. </a:t>
            </a:r>
            <a:r>
              <a:rPr lang="en-US" sz="1400" i="1" dirty="0"/>
              <a:t>The Two Faces of Hilary Clinton</a:t>
            </a:r>
            <a:r>
              <a:rPr lang="en-US" sz="1400" dirty="0"/>
              <a:t>. Digital image. </a:t>
            </a:r>
            <a:r>
              <a:rPr lang="en-US" sz="1400" dirty="0" err="1"/>
              <a:t>N.p</a:t>
            </a:r>
            <a:r>
              <a:rPr lang="en-US" sz="1400" dirty="0"/>
              <a:t>., </a:t>
            </a:r>
            <a:r>
              <a:rPr lang="en-US" sz="1400" dirty="0" err="1"/>
              <a:t>n.d.</a:t>
            </a:r>
            <a:r>
              <a:rPr lang="en-US" sz="1400" dirty="0"/>
              <a:t> Web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Keene, Mike. </a:t>
            </a:r>
            <a:r>
              <a:rPr lang="en-US" sz="1400" i="1" dirty="0"/>
              <a:t>Hilary in Bosnia</a:t>
            </a:r>
            <a:r>
              <a:rPr lang="en-US" sz="1400" dirty="0"/>
              <a:t>. Digital image. </a:t>
            </a:r>
            <a:r>
              <a:rPr lang="en-US" sz="1400" dirty="0" err="1"/>
              <a:t>N.p</a:t>
            </a:r>
            <a:r>
              <a:rPr lang="en-US" sz="1400" dirty="0"/>
              <a:t>., </a:t>
            </a:r>
            <a:r>
              <a:rPr lang="en-US" sz="1400" dirty="0" err="1"/>
              <a:t>n.d.</a:t>
            </a:r>
            <a:r>
              <a:rPr lang="en-US" sz="1400" dirty="0"/>
              <a:t> Web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NARAL Endorses Hilary Clinton. Digital image. </a:t>
            </a:r>
            <a:r>
              <a:rPr lang="en-US" sz="1400" i="1" dirty="0"/>
              <a:t>Http://</a:t>
            </a:r>
            <a:r>
              <a:rPr lang="en-US" sz="1400" i="1" dirty="0" err="1"/>
              <a:t>www.prochoiceamerica.org</a:t>
            </a:r>
            <a:r>
              <a:rPr lang="en-US" sz="1400" i="1" dirty="0"/>
              <a:t>/elections/elections-press-releases/2016/</a:t>
            </a:r>
            <a:r>
              <a:rPr lang="en-US" sz="1400" i="1" dirty="0" err="1"/>
              <a:t>hillary</a:t>
            </a:r>
            <a:r>
              <a:rPr lang="en-US" sz="1400" i="1" dirty="0"/>
              <a:t>-endorsement-digital-</a:t>
            </a:r>
            <a:r>
              <a:rPr lang="en-US" sz="1400" i="1" dirty="0" err="1"/>
              <a:t>ads.html</a:t>
            </a:r>
            <a:r>
              <a:rPr lang="en-US" sz="1400" dirty="0"/>
              <a:t>. </a:t>
            </a:r>
            <a:r>
              <a:rPr lang="en-US" sz="1400" dirty="0" err="1"/>
              <a:t>N.p</a:t>
            </a:r>
            <a:r>
              <a:rPr lang="en-US" sz="1400" dirty="0"/>
              <a:t>., </a:t>
            </a:r>
            <a:r>
              <a:rPr lang="en-US" sz="1400" dirty="0" err="1"/>
              <a:t>n.d.</a:t>
            </a:r>
            <a:r>
              <a:rPr lang="en-US" sz="1400" dirty="0"/>
              <a:t> Web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Morales, Scott. </a:t>
            </a:r>
            <a:r>
              <a:rPr lang="en-US" sz="1400" i="1" dirty="0"/>
              <a:t>#</a:t>
            </a:r>
            <a:r>
              <a:rPr lang="en-US" sz="1400" i="1" dirty="0" err="1"/>
              <a:t>ManEnoughForHilary</a:t>
            </a:r>
            <a:r>
              <a:rPr lang="en-US" sz="1400" dirty="0"/>
              <a:t>. Digital image</a:t>
            </a:r>
            <a:r>
              <a:rPr lang="en-US" sz="1400" dirty="0" smtClean="0"/>
              <a:t>. </a:t>
            </a:r>
            <a:r>
              <a:rPr lang="en-US" sz="1400" dirty="0" err="1" smtClean="0"/>
              <a:t>N.p</a:t>
            </a:r>
            <a:r>
              <a:rPr lang="en-US" sz="1400" smtClean="0"/>
              <a:t>., Web,</a:t>
            </a:r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8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arker Felt Thin" charset="0"/>
                <a:ea typeface="Marker Felt Thin" charset="0"/>
                <a:cs typeface="Marker Felt Thin" charset="0"/>
              </a:rPr>
              <a:t>Opening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For </a:t>
            </a: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each word we say, please write down the first words or phrases that come to mind. 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72" name="Shape 72" descr="imag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350" y="2295450"/>
            <a:ext cx="3546625" cy="2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arker Felt Thin" charset="0"/>
                <a:ea typeface="Marker Felt Thin" charset="0"/>
                <a:cs typeface="Marker Felt Thin" charset="0"/>
              </a:rPr>
              <a:t>Today’s Agenda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Review learning objectives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Analyze various forms of media together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Small groups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Class discussion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Exit Slip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arker Felt Thin" charset="0"/>
                <a:ea typeface="Marker Felt Thin" charset="0"/>
                <a:cs typeface="Marker Felt Thin" charset="0"/>
              </a:rPr>
              <a:t>Learning Objectives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 sz="2400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Students will be able to </a:t>
            </a:r>
            <a:r>
              <a:rPr lang="en" sz="2400" b="1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examine</a:t>
            </a:r>
            <a:r>
              <a:rPr lang="en" sz="2400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 how women in politics are portrayed using various media formats.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Marker Felt Thin" charset="0"/>
              <a:ea typeface="Marker Felt Thin" charset="0"/>
              <a:cs typeface="Marker Felt Thin" charset="0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lang="en" sz="2400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Students will be able to </a:t>
            </a:r>
            <a:r>
              <a:rPr lang="en" sz="2400" b="1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assess</a:t>
            </a:r>
            <a:r>
              <a:rPr lang="en" sz="2400" dirty="0">
                <a:solidFill>
                  <a:schemeClr val="dk1"/>
                </a:solidFill>
                <a:latin typeface="Marker Felt Thin" charset="0"/>
                <a:ea typeface="Marker Felt Thin" charset="0"/>
                <a:cs typeface="Marker Felt Thin" charset="0"/>
              </a:rPr>
              <a:t> the ways that media and technology influence public opinion using specific examples from class.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arker Felt Thin" charset="0"/>
                <a:ea typeface="Marker Felt Thin" charset="0"/>
                <a:cs typeface="Marker Felt Thin" charset="0"/>
              </a:rPr>
              <a:t>Video for modelling activity: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 dirty="0">
                <a:solidFill>
                  <a:schemeClr val="hlink"/>
                </a:solidFill>
                <a:hlinkClick r:id="rId3"/>
              </a:rPr>
              <a:t>https://youtu.be/NdKsA4q-FFA</a:t>
            </a:r>
          </a:p>
          <a:p>
            <a:pPr lvl="0">
              <a:spcBef>
                <a:spcPts val="0"/>
              </a:spcBef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Examining the media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Who is the intended audience of this video?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What message do you think this video is trying to send about women in politics?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Is this video projecting a positive or negative perspective of the candidate? How do you know?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  <a:latin typeface="Marker Felt Thin" charset="0"/>
                <a:ea typeface="Marker Felt Thin" charset="0"/>
                <a:cs typeface="Marker Felt Thin" charset="0"/>
              </a:rPr>
              <a:t>Do you think this video is effective in persuading public opinion?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Marker Felt Thin" charset="0"/>
                <a:ea typeface="Marker Felt Thin" charset="0"/>
                <a:cs typeface="Marker Felt Thin" charset="0"/>
              </a:rPr>
              <a:t>Your turn!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/>
                </a:solidFill>
                <a:latin typeface="Marker Felt Thin" charset="0"/>
                <a:ea typeface="Marker Felt Thin" charset="0"/>
                <a:cs typeface="Marker Felt Thin" charset="0"/>
              </a:rPr>
              <a:t>With your group, work on answering the questions on your handout about the image that will be given to you. If you have any questions, please ask!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6" y="2999367"/>
            <a:ext cx="3607769" cy="1926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clinton.champion ad.j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084" y="1152484"/>
            <a:ext cx="3812424" cy="381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imwithher_man ad.j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334" y="1245487"/>
            <a:ext cx="4424925" cy="32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341</Words>
  <Application>Microsoft Macintosh PowerPoint</Application>
  <PresentationFormat>On-screen Show (16:9)</PresentationFormat>
  <Paragraphs>40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Marker Felt Thin</vt:lpstr>
      <vt:lpstr>simple-light-2</vt:lpstr>
      <vt:lpstr>How Women of Politics are Represented in the Media</vt:lpstr>
      <vt:lpstr>Opening</vt:lpstr>
      <vt:lpstr>Today’s Agenda</vt:lpstr>
      <vt:lpstr>Learning Objectives </vt:lpstr>
      <vt:lpstr>Video for modelling activity:</vt:lpstr>
      <vt:lpstr>Examining the media</vt:lpstr>
      <vt:lpstr>Your turn!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Debrief</vt:lpstr>
      <vt:lpstr>Exit Slip</vt:lpstr>
      <vt:lpstr>Citations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Please find your table number and sit at the correct table!</dc:title>
  <dc:creator>Jessica Reynolds</dc:creator>
  <cp:lastModifiedBy>Tami Augustine</cp:lastModifiedBy>
  <cp:revision>9</cp:revision>
  <cp:lastPrinted>2017-03-10T03:28:50Z</cp:lastPrinted>
  <dcterms:modified xsi:type="dcterms:W3CDTF">2017-03-10T03:29:13Z</dcterms:modified>
</cp:coreProperties>
</file>