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68" d="100"/>
          <a:sy n="168" d="100"/>
        </p:scale>
        <p:origin x="-144" y="-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65871392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0" name="Shape 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8" name="Shape 7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Shape 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Shape 1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6" name="Shape 10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Shape 1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Shape 1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Shape 1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hape 10"/>
          <p:cNvCxnSpPr/>
          <p:nvPr/>
        </p:nvCxnSpPr>
        <p:spPr>
          <a:xfrm>
            <a:off x="2477724" y="415650"/>
            <a:ext cx="6244199" cy="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" name="Shape 11"/>
          <p:cNvCxnSpPr/>
          <p:nvPr/>
        </p:nvCxnSpPr>
        <p:spPr>
          <a:xfrm>
            <a:off x="2477724" y="4740000"/>
            <a:ext cx="6244199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" name="Shape 12"/>
          <p:cNvCxnSpPr/>
          <p:nvPr/>
        </p:nvCxnSpPr>
        <p:spPr>
          <a:xfrm>
            <a:off x="425197" y="415650"/>
            <a:ext cx="183299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" name="Shape 13"/>
          <p:cNvSpPr txBox="1">
            <a:spLocks noGrp="1"/>
          </p:cNvSpPr>
          <p:nvPr>
            <p:ph type="ctrTitle"/>
          </p:nvPr>
        </p:nvSpPr>
        <p:spPr>
          <a:xfrm>
            <a:off x="2371725" y="630225"/>
            <a:ext cx="6331500" cy="1541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Raleway"/>
              <a:buNone/>
              <a:defRPr sz="48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indent="0">
              <a:spcBef>
                <a:spcPts val="0"/>
              </a:spcBef>
              <a:buClr>
                <a:schemeClr val="lt1"/>
              </a:buClr>
              <a:buFont typeface="Raleway"/>
              <a:buNone/>
              <a:defRPr sz="4800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indent="0">
              <a:spcBef>
                <a:spcPts val="0"/>
              </a:spcBef>
              <a:buClr>
                <a:schemeClr val="lt1"/>
              </a:buClr>
              <a:buFont typeface="Raleway"/>
              <a:buNone/>
              <a:defRPr sz="4800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indent="0">
              <a:spcBef>
                <a:spcPts val="0"/>
              </a:spcBef>
              <a:buClr>
                <a:schemeClr val="lt1"/>
              </a:buClr>
              <a:buFont typeface="Raleway"/>
              <a:buNone/>
              <a:defRPr sz="4800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indent="0">
              <a:spcBef>
                <a:spcPts val="0"/>
              </a:spcBef>
              <a:buClr>
                <a:schemeClr val="lt1"/>
              </a:buClr>
              <a:buFont typeface="Raleway"/>
              <a:buNone/>
              <a:defRPr sz="4800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indent="0">
              <a:spcBef>
                <a:spcPts val="0"/>
              </a:spcBef>
              <a:buClr>
                <a:schemeClr val="lt1"/>
              </a:buClr>
              <a:buFont typeface="Raleway"/>
              <a:buNone/>
              <a:defRPr sz="4800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indent="0">
              <a:spcBef>
                <a:spcPts val="0"/>
              </a:spcBef>
              <a:buClr>
                <a:schemeClr val="lt1"/>
              </a:buClr>
              <a:buFont typeface="Raleway"/>
              <a:buNone/>
              <a:defRPr sz="4800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indent="0">
              <a:spcBef>
                <a:spcPts val="0"/>
              </a:spcBef>
              <a:buClr>
                <a:schemeClr val="lt1"/>
              </a:buClr>
              <a:buFont typeface="Raleway"/>
              <a:buNone/>
              <a:defRPr sz="4800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indent="0">
              <a:spcBef>
                <a:spcPts val="0"/>
              </a:spcBef>
              <a:buClr>
                <a:schemeClr val="lt1"/>
              </a:buClr>
              <a:buFont typeface="Raleway"/>
              <a:buNone/>
              <a:defRPr sz="4800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ubTitle" idx="1"/>
          </p:nvPr>
        </p:nvSpPr>
        <p:spPr>
          <a:xfrm>
            <a:off x="2390266" y="3238450"/>
            <a:ext cx="6331500" cy="1241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Lato"/>
              <a:buNone/>
              <a:defRPr sz="1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Lato"/>
              <a:buNone/>
              <a:defRPr sz="1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Lato"/>
              <a:buNone/>
              <a:defRPr sz="1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Lato"/>
              <a:buNone/>
              <a:defRPr sz="1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Lato"/>
              <a:buNone/>
              <a:defRPr sz="1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Lato"/>
              <a:buNone/>
              <a:defRPr sz="1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27432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Lato"/>
              <a:buNone/>
              <a:defRPr sz="1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2004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Lato"/>
              <a:buNone/>
              <a:defRPr sz="1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36576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Lato"/>
              <a:buNone/>
              <a:defRPr sz="1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97999" y="4688757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1" name="Shape 61"/>
          <p:cNvCxnSpPr/>
          <p:nvPr/>
        </p:nvCxnSpPr>
        <p:spPr>
          <a:xfrm>
            <a:off x="425200" y="4740000"/>
            <a:ext cx="8296799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2" name="Shape 62"/>
          <p:cNvCxnSpPr/>
          <p:nvPr/>
        </p:nvCxnSpPr>
        <p:spPr>
          <a:xfrm>
            <a:off x="425200" y="415650"/>
            <a:ext cx="8296799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3" name="Shape 63"/>
          <p:cNvSpPr txBox="1">
            <a:spLocks noGrp="1"/>
          </p:cNvSpPr>
          <p:nvPr>
            <p:ph type="title"/>
          </p:nvPr>
        </p:nvSpPr>
        <p:spPr>
          <a:xfrm>
            <a:off x="853950" y="1304850"/>
            <a:ext cx="7436099" cy="1538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Lato"/>
              <a:buNone/>
              <a:defRPr sz="9600" b="1" i="0" u="none" strike="noStrike" cap="none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Lato"/>
              <a:buNone/>
              <a:defRPr sz="96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Lato"/>
              <a:buNone/>
              <a:defRPr sz="96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Lato"/>
              <a:buNone/>
              <a:defRPr sz="96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Lato"/>
              <a:buNone/>
              <a:defRPr sz="96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Lato"/>
              <a:buNone/>
              <a:defRPr sz="96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Lato"/>
              <a:buNone/>
              <a:defRPr sz="96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Lato"/>
              <a:buNone/>
              <a:defRPr sz="96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Lato"/>
              <a:buNone/>
              <a:defRPr sz="9600" b="1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body" idx="1"/>
          </p:nvPr>
        </p:nvSpPr>
        <p:spPr>
          <a:xfrm>
            <a:off x="853950" y="2919450"/>
            <a:ext cx="7436099" cy="10715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457200" marR="0" lvl="1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914400" marR="0" lvl="2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371600" marR="0" lvl="3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1828800" marR="0" lvl="4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286000" marR="0" lvl="5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2743200" marR="0" lvl="6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200400" marR="0" lvl="7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3657600" marR="0" lvl="8" indent="0" algn="ctr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sldNum" idx="12"/>
          </p:nvPr>
        </p:nvSpPr>
        <p:spPr>
          <a:xfrm>
            <a:off x="8497999" y="4688757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sldNum" idx="12"/>
          </p:nvPr>
        </p:nvSpPr>
        <p:spPr>
          <a:xfrm>
            <a:off x="8497999" y="4688757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hape 17"/>
          <p:cNvCxnSpPr/>
          <p:nvPr/>
        </p:nvCxnSpPr>
        <p:spPr>
          <a:xfrm>
            <a:off x="2477724" y="415650"/>
            <a:ext cx="6244199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" name="Shape 18"/>
          <p:cNvCxnSpPr/>
          <p:nvPr/>
        </p:nvCxnSpPr>
        <p:spPr>
          <a:xfrm>
            <a:off x="2477724" y="4740000"/>
            <a:ext cx="6244199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" name="Shape 19"/>
          <p:cNvCxnSpPr/>
          <p:nvPr/>
        </p:nvCxnSpPr>
        <p:spPr>
          <a:xfrm>
            <a:off x="425197" y="415650"/>
            <a:ext cx="183299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" name="Shape 20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599" cy="635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Raleway"/>
              <a:buNone/>
              <a:defRPr sz="3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indent="0">
              <a:spcBef>
                <a:spcPts val="0"/>
              </a:spcBef>
              <a:buClr>
                <a:schemeClr val="dk2"/>
              </a:buClr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indent="0">
              <a:spcBef>
                <a:spcPts val="0"/>
              </a:spcBef>
              <a:buClr>
                <a:schemeClr val="dk2"/>
              </a:buClr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indent="0">
              <a:spcBef>
                <a:spcPts val="0"/>
              </a:spcBef>
              <a:buClr>
                <a:schemeClr val="dk2"/>
              </a:buClr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indent="0">
              <a:spcBef>
                <a:spcPts val="0"/>
              </a:spcBef>
              <a:buClr>
                <a:schemeClr val="dk2"/>
              </a:buClr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indent="0">
              <a:spcBef>
                <a:spcPts val="0"/>
              </a:spcBef>
              <a:buClr>
                <a:schemeClr val="dk2"/>
              </a:buClr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indent="0">
              <a:spcBef>
                <a:spcPts val="0"/>
              </a:spcBef>
              <a:buClr>
                <a:schemeClr val="dk2"/>
              </a:buClr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indent="0">
              <a:spcBef>
                <a:spcPts val="0"/>
              </a:spcBef>
              <a:buClr>
                <a:schemeClr val="dk2"/>
              </a:buClr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indent="0">
              <a:spcBef>
                <a:spcPts val="0"/>
              </a:spcBef>
              <a:buClr>
                <a:schemeClr val="dk2"/>
              </a:buClr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body" idx="1"/>
          </p:nvPr>
        </p:nvSpPr>
        <p:spPr>
          <a:xfrm>
            <a:off x="2410111" y="1595775"/>
            <a:ext cx="6321599" cy="30023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4572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9144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3716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18288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2860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27432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2004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36576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sldNum" idx="12"/>
          </p:nvPr>
        </p:nvSpPr>
        <p:spPr>
          <a:xfrm>
            <a:off x="8497999" y="4688757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bg>
      <p:bgPr>
        <a:solidFill>
          <a:schemeClr val="dk1"/>
        </a:solidFill>
        <a:effectLst/>
      </p:bgPr>
    </p:bg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Shape 24"/>
          <p:cNvCxnSpPr/>
          <p:nvPr/>
        </p:nvCxnSpPr>
        <p:spPr>
          <a:xfrm>
            <a:off x="425200" y="415650"/>
            <a:ext cx="8296799" cy="0"/>
          </a:xfrm>
          <a:prstGeom prst="straightConnector1">
            <a:avLst/>
          </a:prstGeom>
          <a:noFill/>
          <a:ln w="381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" name="Shape 25"/>
          <p:cNvCxnSpPr/>
          <p:nvPr/>
        </p:nvCxnSpPr>
        <p:spPr>
          <a:xfrm>
            <a:off x="425200" y="4740000"/>
            <a:ext cx="8296799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406425" y="1806825"/>
            <a:ext cx="8296799" cy="1541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Raleway"/>
              <a:buNone/>
              <a:defRPr sz="48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indent="0" algn="ctr">
              <a:spcBef>
                <a:spcPts val="0"/>
              </a:spcBef>
              <a:buClr>
                <a:schemeClr val="lt1"/>
              </a:buClr>
              <a:buFont typeface="Raleway"/>
              <a:buNone/>
              <a:defRPr sz="4800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indent="0" algn="ctr">
              <a:spcBef>
                <a:spcPts val="0"/>
              </a:spcBef>
              <a:buClr>
                <a:schemeClr val="lt1"/>
              </a:buClr>
              <a:buFont typeface="Raleway"/>
              <a:buNone/>
              <a:defRPr sz="4800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indent="0" algn="ctr">
              <a:spcBef>
                <a:spcPts val="0"/>
              </a:spcBef>
              <a:buClr>
                <a:schemeClr val="lt1"/>
              </a:buClr>
              <a:buFont typeface="Raleway"/>
              <a:buNone/>
              <a:defRPr sz="4800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indent="0" algn="ctr">
              <a:spcBef>
                <a:spcPts val="0"/>
              </a:spcBef>
              <a:buClr>
                <a:schemeClr val="lt1"/>
              </a:buClr>
              <a:buFont typeface="Raleway"/>
              <a:buNone/>
              <a:defRPr sz="4800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indent="0" algn="ctr">
              <a:spcBef>
                <a:spcPts val="0"/>
              </a:spcBef>
              <a:buClr>
                <a:schemeClr val="lt1"/>
              </a:buClr>
              <a:buFont typeface="Raleway"/>
              <a:buNone/>
              <a:defRPr sz="4800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indent="0" algn="ctr">
              <a:spcBef>
                <a:spcPts val="0"/>
              </a:spcBef>
              <a:buClr>
                <a:schemeClr val="lt1"/>
              </a:buClr>
              <a:buFont typeface="Raleway"/>
              <a:buNone/>
              <a:defRPr sz="4800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indent="0" algn="ctr">
              <a:spcBef>
                <a:spcPts val="0"/>
              </a:spcBef>
              <a:buClr>
                <a:schemeClr val="lt1"/>
              </a:buClr>
              <a:buFont typeface="Raleway"/>
              <a:buNone/>
              <a:defRPr sz="4800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indent="0" algn="ctr">
              <a:spcBef>
                <a:spcPts val="0"/>
              </a:spcBef>
              <a:buClr>
                <a:schemeClr val="lt1"/>
              </a:buClr>
              <a:buFont typeface="Raleway"/>
              <a:buNone/>
              <a:defRPr sz="4800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497999" y="4688757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Shape 29"/>
          <p:cNvCxnSpPr/>
          <p:nvPr/>
        </p:nvCxnSpPr>
        <p:spPr>
          <a:xfrm>
            <a:off x="2477724" y="415650"/>
            <a:ext cx="6244199" cy="0"/>
          </a:xfrm>
          <a:prstGeom prst="straightConnector1">
            <a:avLst/>
          </a:prstGeom>
          <a:noFill/>
          <a:ln w="3810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0" name="Shape 30"/>
          <p:cNvCxnSpPr/>
          <p:nvPr/>
        </p:nvCxnSpPr>
        <p:spPr>
          <a:xfrm>
            <a:off x="2477724" y="4740000"/>
            <a:ext cx="6244199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" name="Shape 31"/>
          <p:cNvCxnSpPr/>
          <p:nvPr/>
        </p:nvCxnSpPr>
        <p:spPr>
          <a:xfrm>
            <a:off x="425197" y="415650"/>
            <a:ext cx="183299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2" name="Shape 32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599" cy="635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Raleway"/>
              <a:buNone/>
              <a:defRPr sz="3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indent="0">
              <a:spcBef>
                <a:spcPts val="0"/>
              </a:spcBef>
              <a:buClr>
                <a:schemeClr val="dk2"/>
              </a:buClr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indent="0">
              <a:spcBef>
                <a:spcPts val="0"/>
              </a:spcBef>
              <a:buClr>
                <a:schemeClr val="dk2"/>
              </a:buClr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indent="0">
              <a:spcBef>
                <a:spcPts val="0"/>
              </a:spcBef>
              <a:buClr>
                <a:schemeClr val="dk2"/>
              </a:buClr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indent="0">
              <a:spcBef>
                <a:spcPts val="0"/>
              </a:spcBef>
              <a:buClr>
                <a:schemeClr val="dk2"/>
              </a:buClr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indent="0">
              <a:spcBef>
                <a:spcPts val="0"/>
              </a:spcBef>
              <a:buClr>
                <a:schemeClr val="dk2"/>
              </a:buClr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indent="0">
              <a:spcBef>
                <a:spcPts val="0"/>
              </a:spcBef>
              <a:buClr>
                <a:schemeClr val="dk2"/>
              </a:buClr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indent="0">
              <a:spcBef>
                <a:spcPts val="0"/>
              </a:spcBef>
              <a:buClr>
                <a:schemeClr val="dk2"/>
              </a:buClr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indent="0">
              <a:spcBef>
                <a:spcPts val="0"/>
              </a:spcBef>
              <a:buClr>
                <a:schemeClr val="dk2"/>
              </a:buClr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body" idx="1"/>
          </p:nvPr>
        </p:nvSpPr>
        <p:spPr>
          <a:xfrm>
            <a:off x="2400301" y="1602675"/>
            <a:ext cx="3071400" cy="3002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4572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9144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3716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18288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2860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27432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2004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36576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body" idx="2"/>
          </p:nvPr>
        </p:nvSpPr>
        <p:spPr>
          <a:xfrm>
            <a:off x="5650571" y="1602675"/>
            <a:ext cx="3071400" cy="3002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4572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9144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3716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18288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2860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27432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2004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36576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xfrm>
            <a:off x="8497999" y="4688757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303300" y="411575"/>
            <a:ext cx="8520599" cy="639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Raleway"/>
              <a:buNone/>
              <a:defRPr sz="3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indent="0">
              <a:spcBef>
                <a:spcPts val="0"/>
              </a:spcBef>
              <a:buClr>
                <a:schemeClr val="dk2"/>
              </a:buClr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indent="0">
              <a:spcBef>
                <a:spcPts val="0"/>
              </a:spcBef>
              <a:buClr>
                <a:schemeClr val="dk2"/>
              </a:buClr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indent="0">
              <a:spcBef>
                <a:spcPts val="0"/>
              </a:spcBef>
              <a:buClr>
                <a:schemeClr val="dk2"/>
              </a:buClr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indent="0">
              <a:spcBef>
                <a:spcPts val="0"/>
              </a:spcBef>
              <a:buClr>
                <a:schemeClr val="dk2"/>
              </a:buClr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indent="0">
              <a:spcBef>
                <a:spcPts val="0"/>
              </a:spcBef>
              <a:buClr>
                <a:schemeClr val="dk2"/>
              </a:buClr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indent="0">
              <a:spcBef>
                <a:spcPts val="0"/>
              </a:spcBef>
              <a:buClr>
                <a:schemeClr val="dk2"/>
              </a:buClr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indent="0">
              <a:spcBef>
                <a:spcPts val="0"/>
              </a:spcBef>
              <a:buClr>
                <a:schemeClr val="dk2"/>
              </a:buClr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indent="0">
              <a:spcBef>
                <a:spcPts val="0"/>
              </a:spcBef>
              <a:buClr>
                <a:schemeClr val="dk2"/>
              </a:buClr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ldNum" idx="12"/>
          </p:nvPr>
        </p:nvSpPr>
        <p:spPr>
          <a:xfrm>
            <a:off x="8497999" y="4688757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Shape 40"/>
          <p:cNvCxnSpPr/>
          <p:nvPr/>
        </p:nvCxnSpPr>
        <p:spPr>
          <a:xfrm>
            <a:off x="425197" y="415650"/>
            <a:ext cx="183299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1" name="Shape 41"/>
          <p:cNvSpPr txBox="1">
            <a:spLocks noGrp="1"/>
          </p:cNvSpPr>
          <p:nvPr>
            <p:ph type="title"/>
          </p:nvPr>
        </p:nvSpPr>
        <p:spPr>
          <a:xfrm>
            <a:off x="319500" y="936600"/>
            <a:ext cx="2807999" cy="7556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Raleway"/>
              <a:buNone/>
              <a:defRPr sz="24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indent="0">
              <a:spcBef>
                <a:spcPts val="0"/>
              </a:spcBef>
              <a:buClr>
                <a:schemeClr val="dk2"/>
              </a:buClr>
              <a:buFont typeface="Raleway"/>
              <a:buNone/>
              <a:defRPr sz="24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indent="0">
              <a:spcBef>
                <a:spcPts val="0"/>
              </a:spcBef>
              <a:buClr>
                <a:schemeClr val="dk2"/>
              </a:buClr>
              <a:buFont typeface="Raleway"/>
              <a:buNone/>
              <a:defRPr sz="24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indent="0">
              <a:spcBef>
                <a:spcPts val="0"/>
              </a:spcBef>
              <a:buClr>
                <a:schemeClr val="dk2"/>
              </a:buClr>
              <a:buFont typeface="Raleway"/>
              <a:buNone/>
              <a:defRPr sz="24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indent="0">
              <a:spcBef>
                <a:spcPts val="0"/>
              </a:spcBef>
              <a:buClr>
                <a:schemeClr val="dk2"/>
              </a:buClr>
              <a:buFont typeface="Raleway"/>
              <a:buNone/>
              <a:defRPr sz="24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indent="0">
              <a:spcBef>
                <a:spcPts val="0"/>
              </a:spcBef>
              <a:buClr>
                <a:schemeClr val="dk2"/>
              </a:buClr>
              <a:buFont typeface="Raleway"/>
              <a:buNone/>
              <a:defRPr sz="24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indent="0">
              <a:spcBef>
                <a:spcPts val="0"/>
              </a:spcBef>
              <a:buClr>
                <a:schemeClr val="dk2"/>
              </a:buClr>
              <a:buFont typeface="Raleway"/>
              <a:buNone/>
              <a:defRPr sz="24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indent="0">
              <a:spcBef>
                <a:spcPts val="0"/>
              </a:spcBef>
              <a:buClr>
                <a:schemeClr val="dk2"/>
              </a:buClr>
              <a:buFont typeface="Raleway"/>
              <a:buNone/>
              <a:defRPr sz="24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indent="0">
              <a:spcBef>
                <a:spcPts val="0"/>
              </a:spcBef>
              <a:buClr>
                <a:schemeClr val="dk2"/>
              </a:buClr>
              <a:buFont typeface="Raleway"/>
              <a:buNone/>
              <a:defRPr sz="24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319500" y="1846802"/>
            <a:ext cx="2807999" cy="2806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4572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9144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3716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18288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2860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27432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2004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36576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2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497999" y="4688757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bg>
      <p:bgPr>
        <a:solidFill>
          <a:schemeClr val="lt2"/>
        </a:solidFill>
        <a:effectLst/>
      </p:bgPr>
    </p:bg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5" name="Shape 45"/>
          <p:cNvCxnSpPr/>
          <p:nvPr/>
        </p:nvCxnSpPr>
        <p:spPr>
          <a:xfrm>
            <a:off x="425197" y="415650"/>
            <a:ext cx="183299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6" name="Shape 46"/>
          <p:cNvSpPr txBox="1">
            <a:spLocks noGrp="1"/>
          </p:cNvSpPr>
          <p:nvPr>
            <p:ph type="title"/>
          </p:nvPr>
        </p:nvSpPr>
        <p:spPr>
          <a:xfrm>
            <a:off x="283103" y="712139"/>
            <a:ext cx="6244199" cy="3835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Raleway"/>
              <a:buNone/>
              <a:defRPr sz="48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indent="0">
              <a:spcBef>
                <a:spcPts val="0"/>
              </a:spcBef>
              <a:buClr>
                <a:schemeClr val="lt1"/>
              </a:buClr>
              <a:buFont typeface="Raleway"/>
              <a:buNone/>
              <a:defRPr sz="4800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indent="0">
              <a:spcBef>
                <a:spcPts val="0"/>
              </a:spcBef>
              <a:buClr>
                <a:schemeClr val="lt1"/>
              </a:buClr>
              <a:buFont typeface="Raleway"/>
              <a:buNone/>
              <a:defRPr sz="4800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indent="0">
              <a:spcBef>
                <a:spcPts val="0"/>
              </a:spcBef>
              <a:buClr>
                <a:schemeClr val="lt1"/>
              </a:buClr>
              <a:buFont typeface="Raleway"/>
              <a:buNone/>
              <a:defRPr sz="4800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indent="0">
              <a:spcBef>
                <a:spcPts val="0"/>
              </a:spcBef>
              <a:buClr>
                <a:schemeClr val="lt1"/>
              </a:buClr>
              <a:buFont typeface="Raleway"/>
              <a:buNone/>
              <a:defRPr sz="4800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indent="0">
              <a:spcBef>
                <a:spcPts val="0"/>
              </a:spcBef>
              <a:buClr>
                <a:schemeClr val="lt1"/>
              </a:buClr>
              <a:buFont typeface="Raleway"/>
              <a:buNone/>
              <a:defRPr sz="4800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indent="0">
              <a:spcBef>
                <a:spcPts val="0"/>
              </a:spcBef>
              <a:buClr>
                <a:schemeClr val="lt1"/>
              </a:buClr>
              <a:buFont typeface="Raleway"/>
              <a:buNone/>
              <a:defRPr sz="4800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indent="0">
              <a:spcBef>
                <a:spcPts val="0"/>
              </a:spcBef>
              <a:buClr>
                <a:schemeClr val="lt1"/>
              </a:buClr>
              <a:buFont typeface="Raleway"/>
              <a:buNone/>
              <a:defRPr sz="4800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indent="0">
              <a:spcBef>
                <a:spcPts val="0"/>
              </a:spcBef>
              <a:buClr>
                <a:schemeClr val="lt1"/>
              </a:buClr>
              <a:buFont typeface="Raleway"/>
              <a:buNone/>
              <a:defRPr sz="4800" b="1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497999" y="4688757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/>
        </p:nvSpPr>
        <p:spPr>
          <a:xfrm>
            <a:off x="4572000" y="125"/>
            <a:ext cx="4572000" cy="5143499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50" name="Shape 50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1" name="Shape 51"/>
          <p:cNvSpPr txBox="1">
            <a:spLocks noGrp="1"/>
          </p:cNvSpPr>
          <p:nvPr>
            <p:ph type="title"/>
          </p:nvPr>
        </p:nvSpPr>
        <p:spPr>
          <a:xfrm>
            <a:off x="265500" y="1397350"/>
            <a:ext cx="4045199" cy="13181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Raleway"/>
              <a:buNone/>
              <a:defRPr sz="3600" b="1" i="0" u="none" strike="noStrike" cap="none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Raleway"/>
              <a:buNone/>
              <a:defRPr sz="36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Raleway"/>
              <a:buNone/>
              <a:defRPr sz="36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Raleway"/>
              <a:buNone/>
              <a:defRPr sz="36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Raleway"/>
              <a:buNone/>
              <a:defRPr sz="36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Raleway"/>
              <a:buNone/>
              <a:defRPr sz="36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Raleway"/>
              <a:buNone/>
              <a:defRPr sz="36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Raleway"/>
              <a:buNone/>
              <a:defRPr sz="36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Raleway"/>
              <a:buNone/>
              <a:defRPr sz="3600" b="1">
                <a:solidFill>
                  <a:schemeClr val="dk1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subTitle" idx="1"/>
          </p:nvPr>
        </p:nvSpPr>
        <p:spPr>
          <a:xfrm>
            <a:off x="265500" y="2735369"/>
            <a:ext cx="4045199" cy="13454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Lato"/>
              <a:buNone/>
              <a:defRPr sz="21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Lato"/>
              <a:buNone/>
              <a:defRPr sz="21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Lato"/>
              <a:buNone/>
              <a:defRPr sz="21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Lato"/>
              <a:buNone/>
              <a:defRPr sz="21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Lato"/>
              <a:buNone/>
              <a:defRPr sz="21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Lato"/>
              <a:buNone/>
              <a:defRPr sz="21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Lato"/>
              <a:buNone/>
              <a:defRPr sz="21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Lato"/>
              <a:buNone/>
              <a:defRPr sz="21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Lato"/>
              <a:buNone/>
              <a:defRPr sz="21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buFont typeface="Lato"/>
              <a:buNone/>
              <a:defRPr sz="1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4572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buFont typeface="Lato"/>
              <a:buNone/>
              <a:defRPr sz="14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9144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buFont typeface="Lato"/>
              <a:buNone/>
              <a:defRPr sz="14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3716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buFont typeface="Lato"/>
              <a:buNone/>
              <a:defRPr sz="14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18288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buFont typeface="Lato"/>
              <a:buNone/>
              <a:defRPr sz="14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2860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buFont typeface="Lato"/>
              <a:buNone/>
              <a:defRPr sz="14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27432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buFont typeface="Lato"/>
              <a:buNone/>
              <a:defRPr sz="14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2004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buFont typeface="Lato"/>
              <a:buNone/>
              <a:defRPr sz="14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36576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buFont typeface="Lato"/>
              <a:buNone/>
              <a:defRPr sz="14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sldNum" idx="12"/>
          </p:nvPr>
        </p:nvSpPr>
        <p:spPr>
          <a:xfrm>
            <a:off x="8497999" y="4688757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"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6" name="Shape 56"/>
          <p:cNvCxnSpPr/>
          <p:nvPr/>
        </p:nvCxnSpPr>
        <p:spPr>
          <a:xfrm>
            <a:off x="425200" y="4740000"/>
            <a:ext cx="8296799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7" name="Shape 57"/>
          <p:cNvCxnSpPr/>
          <p:nvPr/>
        </p:nvCxnSpPr>
        <p:spPr>
          <a:xfrm>
            <a:off x="425197" y="415650"/>
            <a:ext cx="183299" cy="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328016" y="4226025"/>
            <a:ext cx="8388600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Lato"/>
              <a:buNone/>
              <a:defRPr sz="1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4572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9144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3716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18288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2860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27432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2004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36576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sldNum" idx="12"/>
          </p:nvPr>
        </p:nvSpPr>
        <p:spPr>
          <a:xfrm>
            <a:off x="8497999" y="4688757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lang="en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599" cy="635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Raleway"/>
              <a:buNone/>
              <a:defRPr sz="3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indent="0">
              <a:spcBef>
                <a:spcPts val="0"/>
              </a:spcBef>
              <a:buClr>
                <a:schemeClr val="dk2"/>
              </a:buClr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indent="0">
              <a:spcBef>
                <a:spcPts val="0"/>
              </a:spcBef>
              <a:buClr>
                <a:schemeClr val="dk2"/>
              </a:buClr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indent="0">
              <a:spcBef>
                <a:spcPts val="0"/>
              </a:spcBef>
              <a:buClr>
                <a:schemeClr val="dk2"/>
              </a:buClr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indent="0">
              <a:spcBef>
                <a:spcPts val="0"/>
              </a:spcBef>
              <a:buClr>
                <a:schemeClr val="dk2"/>
              </a:buClr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indent="0">
              <a:spcBef>
                <a:spcPts val="0"/>
              </a:spcBef>
              <a:buClr>
                <a:schemeClr val="dk2"/>
              </a:buClr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indent="0">
              <a:spcBef>
                <a:spcPts val="0"/>
              </a:spcBef>
              <a:buClr>
                <a:schemeClr val="dk2"/>
              </a:buClr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indent="0">
              <a:spcBef>
                <a:spcPts val="0"/>
              </a:spcBef>
              <a:buClr>
                <a:schemeClr val="dk2"/>
              </a:buClr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indent="0">
              <a:spcBef>
                <a:spcPts val="0"/>
              </a:spcBef>
              <a:buClr>
                <a:schemeClr val="dk2"/>
              </a:buClr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2410111" y="1595775"/>
            <a:ext cx="6321599" cy="300239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marL="4572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marL="9144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3716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marL="18288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286000" marR="0" lvl="5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marL="2743200" marR="0" lvl="6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200400" marR="0" lvl="7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marL="3657600" marR="0" lvl="8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Font typeface="Lato"/>
              <a:buNone/>
              <a:defRPr sz="14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97999" y="4688757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Lato"/>
              <a:buNone/>
            </a:pPr>
            <a:fld id="{00000000-1234-1234-1234-123412341234}" type="slidenum">
              <a:rPr lang="en" sz="10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‹#›</a:t>
            </a:fld>
            <a:endParaRPr lang="en" sz="1000" b="0" i="0" u="none" strike="noStrike" cap="none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ctrTitle"/>
          </p:nvPr>
        </p:nvSpPr>
        <p:spPr>
          <a:xfrm>
            <a:off x="2371725" y="630225"/>
            <a:ext cx="6331500" cy="15419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Raleway"/>
              <a:buNone/>
            </a:pPr>
            <a:r>
              <a:rPr lang="en" sz="48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Policing the Police</a:t>
            </a:r>
          </a:p>
        </p:txBody>
      </p:sp>
      <p:sp>
        <p:nvSpPr>
          <p:cNvPr id="73" name="Shape 73"/>
          <p:cNvSpPr txBox="1">
            <a:spLocks noGrp="1"/>
          </p:cNvSpPr>
          <p:nvPr>
            <p:ph type="subTitle" idx="1"/>
          </p:nvPr>
        </p:nvSpPr>
        <p:spPr>
          <a:xfrm>
            <a:off x="2438791" y="780375"/>
            <a:ext cx="6331500" cy="1241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Lato"/>
              <a:buNone/>
            </a:pPr>
            <a:r>
              <a:rPr lang="en" sz="1800" b="0" i="0" u="none" strike="noStrike" cap="non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rPr>
              <a:t>Matt Ryan and Wes Ewing</a:t>
            </a:r>
          </a:p>
        </p:txBody>
      </p:sp>
      <p:pic>
        <p:nvPicPr>
          <p:cNvPr id="74" name="Shape 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95277" y="2172223"/>
            <a:ext cx="5153443" cy="2868624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Shape 75"/>
          <p:cNvSpPr txBox="1"/>
          <p:nvPr/>
        </p:nvSpPr>
        <p:spPr>
          <a:xfrm>
            <a:off x="7148725" y="4021750"/>
            <a:ext cx="1471800" cy="630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Courtesy of Civil Liberties Defense Center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599" cy="635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"/>
              <a:t>Exit Ticket: </a:t>
            </a:r>
            <a:r>
              <a:rPr lang="en" sz="3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Does the United States have the tools to police the police? Use evidence from both our activity </a:t>
            </a:r>
            <a:r>
              <a:rPr lang="en"/>
              <a:t>and from the lesson/reading.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Raleway"/>
              <a:buNone/>
            </a:pPr>
            <a:endParaRPr sz="3000" b="1" i="0" u="none" strike="noStrike" cap="none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body" idx="1"/>
          </p:nvPr>
        </p:nvSpPr>
        <p:spPr>
          <a:xfrm>
            <a:off x="2410100" y="1851125"/>
            <a:ext cx="6321599" cy="2747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Lato"/>
              <a:buNone/>
            </a:pPr>
            <a:endParaRPr/>
          </a:p>
          <a:p>
            <a:pPr marL="0" marR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Lato"/>
              <a:buNone/>
            </a:pPr>
            <a:endParaRPr sz="1800" b="0" i="0" u="none" strike="noStrike" cap="none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Lato"/>
              <a:buNone/>
            </a:pPr>
            <a:endParaRPr sz="1800" b="0" i="0" u="none" strike="noStrike" cap="none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599" cy="635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" sz="48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EQ: Does the United States have the tools to police the police?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Raleway"/>
              <a:buNone/>
            </a:pPr>
            <a:endParaRPr sz="3000" b="1" i="0" u="none" strike="noStrike" cap="none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81" name="Shape 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74075" y="2949575"/>
            <a:ext cx="4198623" cy="1724875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Shape 82"/>
          <p:cNvSpPr txBox="1"/>
          <p:nvPr/>
        </p:nvSpPr>
        <p:spPr>
          <a:xfrm>
            <a:off x="3995200" y="4846650"/>
            <a:ext cx="3008400" cy="296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Courtest of BITE News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Class Agenda</a:t>
            </a:r>
          </a:p>
        </p:txBody>
      </p:sp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2410111" y="1595775"/>
            <a:ext cx="6321600" cy="3002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Policing the Police Activity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Plickers Mini-Quiz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Federalism Discussion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Exit Ticket and Wrap Up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>
            <a:spLocks noGrp="1"/>
          </p:cNvSpPr>
          <p:nvPr>
            <p:ph type="ctrTitle"/>
          </p:nvPr>
        </p:nvSpPr>
        <p:spPr>
          <a:xfrm>
            <a:off x="2371725" y="630225"/>
            <a:ext cx="5707200" cy="1128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Raleway"/>
              <a:buNone/>
            </a:pPr>
            <a:r>
              <a:rPr lang="en" sz="6000" b="1" i="0" u="none" strike="noStrike" cap="none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rPr>
              <a:t>Simulation</a:t>
            </a:r>
          </a:p>
        </p:txBody>
      </p:sp>
      <p:sp>
        <p:nvSpPr>
          <p:cNvPr id="94" name="Shape 94"/>
          <p:cNvSpPr/>
          <p:nvPr/>
        </p:nvSpPr>
        <p:spPr>
          <a:xfrm>
            <a:off x="6275123" y="1758525"/>
            <a:ext cx="2371523" cy="30683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95" name="Shape 9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6499" y="2102136"/>
            <a:ext cx="3702721" cy="2381099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Shape 96"/>
          <p:cNvSpPr txBox="1"/>
          <p:nvPr/>
        </p:nvSpPr>
        <p:spPr>
          <a:xfrm>
            <a:off x="4698800" y="2682925"/>
            <a:ext cx="1205099" cy="1052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" sz="48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OR</a:t>
            </a:r>
          </a:p>
        </p:txBody>
      </p:sp>
      <p:pic>
        <p:nvPicPr>
          <p:cNvPr id="97" name="Shape 9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95939" y="1585575"/>
            <a:ext cx="2377125" cy="30755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Activity Instructions</a:t>
            </a:r>
          </a:p>
        </p:txBody>
      </p:sp>
      <p:sp>
        <p:nvSpPr>
          <p:cNvPr id="103" name="Shape 103"/>
          <p:cNvSpPr txBox="1">
            <a:spLocks noGrp="1"/>
          </p:cNvSpPr>
          <p:nvPr>
            <p:ph type="body" idx="1"/>
          </p:nvPr>
        </p:nvSpPr>
        <p:spPr>
          <a:xfrm>
            <a:off x="2410111" y="1595775"/>
            <a:ext cx="6321600" cy="3002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-Read the scenario you are given on your handout, and the mindset of the role you are given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-Using your given role, respond to the questions on the worksheet provided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-Use answers created to inform participation in class discussion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599" cy="6353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r>
              <a:rPr lang="en" sz="3000" b="1" i="0" u="none" strike="noStrike" cap="non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rPr>
              <a:t>EQ: Does the United States have the tools to police the police?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Raleway"/>
              <a:buNone/>
            </a:pPr>
            <a:endParaRPr sz="3000" b="1" i="0" u="none" strike="noStrike" cap="none">
              <a:solidFill>
                <a:schemeClr val="dk2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2410100" y="1904025"/>
            <a:ext cx="6321599" cy="2694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Lato"/>
              <a:buNone/>
            </a:pPr>
            <a:r>
              <a:rPr lang="en" sz="1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-What was the most difficult part of crafting your response to the new political climate?</a:t>
            </a:r>
          </a:p>
          <a:p>
            <a:pPr marL="0" marR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Lato"/>
              <a:buNone/>
            </a:pPr>
            <a:r>
              <a:rPr lang="en" sz="1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-What limited you/made it easier to come up with an effective response?</a:t>
            </a:r>
          </a:p>
          <a:p>
            <a:pPr marL="0" marR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Lato"/>
              <a:buNone/>
            </a:pPr>
            <a:r>
              <a:rPr lang="en" sz="1800" b="0" i="0" u="none" strike="noStrike" cap="none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-How could you connect this activity to your own teaching?</a:t>
            </a:r>
          </a:p>
          <a:p>
            <a:pPr marL="0" marR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Lato"/>
              <a:buNone/>
            </a:pPr>
            <a:endParaRPr sz="1800" b="0" i="0" u="none" strike="noStrike" cap="none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Federalism and the separation of powers</a:t>
            </a:r>
          </a:p>
        </p:txBody>
      </p:sp>
      <p:sp>
        <p:nvSpPr>
          <p:cNvPr id="115" name="Shape 115"/>
          <p:cNvSpPr txBox="1">
            <a:spLocks noGrp="1"/>
          </p:cNvSpPr>
          <p:nvPr>
            <p:ph type="body" idx="1"/>
          </p:nvPr>
        </p:nvSpPr>
        <p:spPr>
          <a:xfrm>
            <a:off x="2410111" y="1595775"/>
            <a:ext cx="6321600" cy="3002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-Separation of powers between the national government and state government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-Based in heritage of states as “mini-countries”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-Expressed powers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-Implied powers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1" name="Shape 121"/>
          <p:cNvSpPr txBox="1">
            <a:spLocks noGrp="1"/>
          </p:cNvSpPr>
          <p:nvPr>
            <p:ph type="body" idx="1"/>
          </p:nvPr>
        </p:nvSpPr>
        <p:spPr>
          <a:xfrm>
            <a:off x="2410111" y="1595775"/>
            <a:ext cx="6321600" cy="3002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22" name="Shape 1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3000" y="0"/>
            <a:ext cx="6858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Shape 123"/>
          <p:cNvSpPr txBox="1"/>
          <p:nvPr/>
        </p:nvSpPr>
        <p:spPr>
          <a:xfrm>
            <a:off x="2442450" y="4248200"/>
            <a:ext cx="2927700" cy="566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Courtesy of CK-12 Foundation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>
            <a:spLocks noGrp="1"/>
          </p:cNvSpPr>
          <p:nvPr>
            <p:ph type="title"/>
          </p:nvPr>
        </p:nvSpPr>
        <p:spPr>
          <a:xfrm>
            <a:off x="2400250" y="575950"/>
            <a:ext cx="6321600" cy="635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2410111" y="1595775"/>
            <a:ext cx="6321600" cy="3002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130" name="Shape 1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88450"/>
            <a:ext cx="9144000" cy="4966600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Shape 131"/>
          <p:cNvSpPr txBox="1"/>
          <p:nvPr/>
        </p:nvSpPr>
        <p:spPr>
          <a:xfrm>
            <a:off x="7845300" y="4713325"/>
            <a:ext cx="2580300" cy="8403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Govloop.com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wiss-2">
  <a:themeElements>
    <a:clrScheme name="Swiss">
      <a:dk1>
        <a:srgbClr val="F46524"/>
      </a:dk1>
      <a:lt1>
        <a:srgbClr val="FFFFFF"/>
      </a:lt1>
      <a:dk2>
        <a:srgbClr val="000000"/>
      </a:dk2>
      <a:lt2>
        <a:srgbClr val="757575"/>
      </a:lt2>
      <a:accent1>
        <a:srgbClr val="01579B"/>
      </a:accent1>
      <a:accent2>
        <a:srgbClr val="27C7BD"/>
      </a:accent2>
      <a:accent3>
        <a:srgbClr val="0099E8"/>
      </a:accent3>
      <a:accent4>
        <a:srgbClr val="51B9A3"/>
      </a:accent4>
      <a:accent5>
        <a:srgbClr val="FB8C00"/>
      </a:accent5>
      <a:accent6>
        <a:srgbClr val="FFAE88"/>
      </a:accent6>
      <a:hlink>
        <a:srgbClr val="0277BD"/>
      </a:hlink>
      <a:folHlink>
        <a:srgbClr val="0277B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216</Words>
  <Application>Microsoft Macintosh PowerPoint</Application>
  <PresentationFormat>On-screen Show (16:9)</PresentationFormat>
  <Paragraphs>29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Lato</vt:lpstr>
      <vt:lpstr>Raleway</vt:lpstr>
      <vt:lpstr>swiss-2</vt:lpstr>
      <vt:lpstr>Policing the Police</vt:lpstr>
      <vt:lpstr>EQ: Does the United States have the tools to police the police? </vt:lpstr>
      <vt:lpstr>Class Agenda</vt:lpstr>
      <vt:lpstr>Simulation</vt:lpstr>
      <vt:lpstr>Activity Instructions</vt:lpstr>
      <vt:lpstr>EQ: Does the United States have the tools to police the police? </vt:lpstr>
      <vt:lpstr>Federalism and the separation of powers</vt:lpstr>
      <vt:lpstr>PowerPoint Presentation</vt:lpstr>
      <vt:lpstr>PowerPoint Presentation</vt:lpstr>
      <vt:lpstr>Exit Ticket: Does the United States have the tools to police the police? Use evidence from both our activity and from the lesson/reading.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Policing the Police</dc:title>
  <dc:creator>Matt Ryan</dc:creator>
  <cp:lastModifiedBy>Tami Augustine</cp:lastModifiedBy>
  <cp:revision>1</cp:revision>
  <dcterms:modified xsi:type="dcterms:W3CDTF">2017-02-27T14:22:49Z</dcterms:modified>
</cp:coreProperties>
</file>