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0"/>
    <p:restoredTop sz="94705"/>
  </p:normalViewPr>
  <p:slideViewPr>
    <p:cSldViewPr snapToGrid="0" snapToObjects="1">
      <p:cViewPr varScale="1">
        <p:scale>
          <a:sx n="102" d="100"/>
          <a:sy n="102" d="100"/>
        </p:scale>
        <p:origin x="-28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693BD-5070-44C3-8B25-8140B0BB61F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4D03B9-659B-4866-8E8D-B8538A592BED}">
      <dgm:prSet/>
      <dgm:spPr/>
      <dgm:t>
        <a:bodyPr/>
        <a:lstStyle/>
        <a:p>
          <a:r>
            <a:rPr lang="en-US"/>
            <a:t>Essential Question: What are the shared ideas in the rise of populism? </a:t>
          </a:r>
        </a:p>
      </dgm:t>
    </dgm:pt>
    <dgm:pt modelId="{E3BF74B1-3709-457C-A40D-397FF4001E84}" type="parTrans" cxnId="{2BAFBCEC-C18C-4DD6-80A3-72D06F795E4D}">
      <dgm:prSet/>
      <dgm:spPr/>
      <dgm:t>
        <a:bodyPr/>
        <a:lstStyle/>
        <a:p>
          <a:endParaRPr lang="en-US"/>
        </a:p>
      </dgm:t>
    </dgm:pt>
    <dgm:pt modelId="{6B330CCE-6C12-4D7F-8132-766C772AA4A0}" type="sibTrans" cxnId="{2BAFBCEC-C18C-4DD6-80A3-72D06F795E4D}">
      <dgm:prSet/>
      <dgm:spPr/>
      <dgm:t>
        <a:bodyPr/>
        <a:lstStyle/>
        <a:p>
          <a:endParaRPr lang="en-US"/>
        </a:p>
      </dgm:t>
    </dgm:pt>
    <dgm:pt modelId="{60AE7F38-F453-4828-A7A8-4DED3C005320}">
      <dgm:prSet/>
      <dgm:spPr/>
      <dgm:t>
        <a:bodyPr/>
        <a:lstStyle/>
        <a:p>
          <a:r>
            <a:rPr lang="en-US"/>
            <a:t>LO1: Students will be able to identify common trends across populist countries.</a:t>
          </a:r>
        </a:p>
      </dgm:t>
    </dgm:pt>
    <dgm:pt modelId="{5AC76D8D-9A69-49B7-8E96-44962BCADA12}" type="parTrans" cxnId="{468A2FA8-22B1-46E2-9082-04D2EFE16A9C}">
      <dgm:prSet/>
      <dgm:spPr/>
      <dgm:t>
        <a:bodyPr/>
        <a:lstStyle/>
        <a:p>
          <a:endParaRPr lang="en-US"/>
        </a:p>
      </dgm:t>
    </dgm:pt>
    <dgm:pt modelId="{9F990D67-6886-4021-B5D4-4F76FA926AE9}" type="sibTrans" cxnId="{468A2FA8-22B1-46E2-9082-04D2EFE16A9C}">
      <dgm:prSet/>
      <dgm:spPr/>
      <dgm:t>
        <a:bodyPr/>
        <a:lstStyle/>
        <a:p>
          <a:endParaRPr lang="en-US"/>
        </a:p>
      </dgm:t>
    </dgm:pt>
    <dgm:pt modelId="{3C073DCD-2422-41F7-BBC7-BB87DC49D06C}">
      <dgm:prSet/>
      <dgm:spPr/>
      <dgm:t>
        <a:bodyPr/>
        <a:lstStyle/>
        <a:p>
          <a:r>
            <a:rPr lang="en-US"/>
            <a:t>LO2: Students will be able to analyze the link between social conditions and the rise of new populism.</a:t>
          </a:r>
        </a:p>
      </dgm:t>
    </dgm:pt>
    <dgm:pt modelId="{E541E0AA-569B-4857-B39E-DDA9820BA9D2}" type="parTrans" cxnId="{0F6C3493-8A3C-4D37-B848-3B0432F8199D}">
      <dgm:prSet/>
      <dgm:spPr/>
      <dgm:t>
        <a:bodyPr/>
        <a:lstStyle/>
        <a:p>
          <a:endParaRPr lang="en-US"/>
        </a:p>
      </dgm:t>
    </dgm:pt>
    <dgm:pt modelId="{281E65F5-4A14-4D69-8DE3-89AD086466EC}" type="sibTrans" cxnId="{0F6C3493-8A3C-4D37-B848-3B0432F8199D}">
      <dgm:prSet/>
      <dgm:spPr/>
      <dgm:t>
        <a:bodyPr/>
        <a:lstStyle/>
        <a:p>
          <a:endParaRPr lang="en-US"/>
        </a:p>
      </dgm:t>
    </dgm:pt>
    <dgm:pt modelId="{22F32867-6F4F-4D90-B423-D9CBA5D84DBC}">
      <dgm:prSet/>
      <dgm:spPr/>
      <dgm:t>
        <a:bodyPr/>
        <a:lstStyle/>
        <a:p>
          <a:r>
            <a:rPr lang="en-US"/>
            <a:t>LO3: Students will be able to analyze the link between economic conditions and the rise of new populism. </a:t>
          </a:r>
        </a:p>
      </dgm:t>
    </dgm:pt>
    <dgm:pt modelId="{64A0FD1B-A016-4329-A69C-B90FD7C8051B}" type="parTrans" cxnId="{A3541066-4789-46B0-BD73-705CB84113C2}">
      <dgm:prSet/>
      <dgm:spPr/>
      <dgm:t>
        <a:bodyPr/>
        <a:lstStyle/>
        <a:p>
          <a:endParaRPr lang="en-US"/>
        </a:p>
      </dgm:t>
    </dgm:pt>
    <dgm:pt modelId="{28F9B51E-55EE-4308-B1FE-7E40D781C54B}" type="sibTrans" cxnId="{A3541066-4789-46B0-BD73-705CB84113C2}">
      <dgm:prSet/>
      <dgm:spPr/>
      <dgm:t>
        <a:bodyPr/>
        <a:lstStyle/>
        <a:p>
          <a:endParaRPr lang="en-US"/>
        </a:p>
      </dgm:t>
    </dgm:pt>
    <dgm:pt modelId="{661E74BC-A285-624E-87F1-F6901721ACA8}" type="pres">
      <dgm:prSet presAssocID="{1DC693BD-5070-44C3-8B25-8140B0BB61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F8D01-6C04-CD4E-896C-7D1FAF7C89DF}" type="pres">
      <dgm:prSet presAssocID="{174D03B9-659B-4866-8E8D-B8538A592B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EC185-1F82-D74A-B5AD-6197E889A9BD}" type="pres">
      <dgm:prSet presAssocID="{6B330CCE-6C12-4D7F-8132-766C772AA4A0}" presName="spacer" presStyleCnt="0"/>
      <dgm:spPr/>
    </dgm:pt>
    <dgm:pt modelId="{A963A141-0321-C849-A2E5-C4F10EFB1423}" type="pres">
      <dgm:prSet presAssocID="{60AE7F38-F453-4828-A7A8-4DED3C0053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C42C-96A0-AD4C-8062-08CE29D2B50C}" type="pres">
      <dgm:prSet presAssocID="{9F990D67-6886-4021-B5D4-4F76FA926AE9}" presName="spacer" presStyleCnt="0"/>
      <dgm:spPr/>
    </dgm:pt>
    <dgm:pt modelId="{74818A01-80AA-4544-BEB3-84C93103F02A}" type="pres">
      <dgm:prSet presAssocID="{3C073DCD-2422-41F7-BBC7-BB87DC49D0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14E1-5207-944B-A3CE-A4D92B233B6D}" type="pres">
      <dgm:prSet presAssocID="{281E65F5-4A14-4D69-8DE3-89AD086466EC}" presName="spacer" presStyleCnt="0"/>
      <dgm:spPr/>
    </dgm:pt>
    <dgm:pt modelId="{C1C26FFE-7BE9-8048-93F1-3C1E38B40ACF}" type="pres">
      <dgm:prSet presAssocID="{22F32867-6F4F-4D90-B423-D9CBA5D84D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FBCEC-C18C-4DD6-80A3-72D06F795E4D}" srcId="{1DC693BD-5070-44C3-8B25-8140B0BB61FB}" destId="{174D03B9-659B-4866-8E8D-B8538A592BED}" srcOrd="0" destOrd="0" parTransId="{E3BF74B1-3709-457C-A40D-397FF4001E84}" sibTransId="{6B330CCE-6C12-4D7F-8132-766C772AA4A0}"/>
    <dgm:cxn modelId="{51056E78-9877-8745-BF25-27742C847ACC}" type="presOf" srcId="{3C073DCD-2422-41F7-BBC7-BB87DC49D06C}" destId="{74818A01-80AA-4544-BEB3-84C93103F02A}" srcOrd="0" destOrd="0" presId="urn:microsoft.com/office/officeart/2005/8/layout/vList2"/>
    <dgm:cxn modelId="{A3541066-4789-46B0-BD73-705CB84113C2}" srcId="{1DC693BD-5070-44C3-8B25-8140B0BB61FB}" destId="{22F32867-6F4F-4D90-B423-D9CBA5D84DBC}" srcOrd="3" destOrd="0" parTransId="{64A0FD1B-A016-4329-A69C-B90FD7C8051B}" sibTransId="{28F9B51E-55EE-4308-B1FE-7E40D781C54B}"/>
    <dgm:cxn modelId="{FA71EF61-8AD1-E445-BB61-8237452BA860}" type="presOf" srcId="{60AE7F38-F453-4828-A7A8-4DED3C005320}" destId="{A963A141-0321-C849-A2E5-C4F10EFB1423}" srcOrd="0" destOrd="0" presId="urn:microsoft.com/office/officeart/2005/8/layout/vList2"/>
    <dgm:cxn modelId="{0F6C3493-8A3C-4D37-B848-3B0432F8199D}" srcId="{1DC693BD-5070-44C3-8B25-8140B0BB61FB}" destId="{3C073DCD-2422-41F7-BBC7-BB87DC49D06C}" srcOrd="2" destOrd="0" parTransId="{E541E0AA-569B-4857-B39E-DDA9820BA9D2}" sibTransId="{281E65F5-4A14-4D69-8DE3-89AD086466EC}"/>
    <dgm:cxn modelId="{619F83F4-031C-D745-AFE7-2BBFF0271DC5}" type="presOf" srcId="{1DC693BD-5070-44C3-8B25-8140B0BB61FB}" destId="{661E74BC-A285-624E-87F1-F6901721ACA8}" srcOrd="0" destOrd="0" presId="urn:microsoft.com/office/officeart/2005/8/layout/vList2"/>
    <dgm:cxn modelId="{C323EFEC-69E7-7C41-B8CF-DAF0D5C76D81}" type="presOf" srcId="{22F32867-6F4F-4D90-B423-D9CBA5D84DBC}" destId="{C1C26FFE-7BE9-8048-93F1-3C1E38B40ACF}" srcOrd="0" destOrd="0" presId="urn:microsoft.com/office/officeart/2005/8/layout/vList2"/>
    <dgm:cxn modelId="{71868537-6E8D-A945-9AF7-E59BAD8BE38E}" type="presOf" srcId="{174D03B9-659B-4866-8E8D-B8538A592BED}" destId="{39EF8D01-6C04-CD4E-896C-7D1FAF7C89DF}" srcOrd="0" destOrd="0" presId="urn:microsoft.com/office/officeart/2005/8/layout/vList2"/>
    <dgm:cxn modelId="{468A2FA8-22B1-46E2-9082-04D2EFE16A9C}" srcId="{1DC693BD-5070-44C3-8B25-8140B0BB61FB}" destId="{60AE7F38-F453-4828-A7A8-4DED3C005320}" srcOrd="1" destOrd="0" parTransId="{5AC76D8D-9A69-49B7-8E96-44962BCADA12}" sibTransId="{9F990D67-6886-4021-B5D4-4F76FA926AE9}"/>
    <dgm:cxn modelId="{0781B7AA-74B2-4147-A634-89A813A29899}" type="presParOf" srcId="{661E74BC-A285-624E-87F1-F6901721ACA8}" destId="{39EF8D01-6C04-CD4E-896C-7D1FAF7C89DF}" srcOrd="0" destOrd="0" presId="urn:microsoft.com/office/officeart/2005/8/layout/vList2"/>
    <dgm:cxn modelId="{989F36EA-B4B4-1648-A168-29D725A87023}" type="presParOf" srcId="{661E74BC-A285-624E-87F1-F6901721ACA8}" destId="{0A8EC185-1F82-D74A-B5AD-6197E889A9BD}" srcOrd="1" destOrd="0" presId="urn:microsoft.com/office/officeart/2005/8/layout/vList2"/>
    <dgm:cxn modelId="{D722260C-198F-004C-B1C8-EEB28E553835}" type="presParOf" srcId="{661E74BC-A285-624E-87F1-F6901721ACA8}" destId="{A963A141-0321-C849-A2E5-C4F10EFB1423}" srcOrd="2" destOrd="0" presId="urn:microsoft.com/office/officeart/2005/8/layout/vList2"/>
    <dgm:cxn modelId="{3AA64FB6-0C85-AF4B-B785-E80D2A0E8C8B}" type="presParOf" srcId="{661E74BC-A285-624E-87F1-F6901721ACA8}" destId="{CED4C42C-96A0-AD4C-8062-08CE29D2B50C}" srcOrd="3" destOrd="0" presId="urn:microsoft.com/office/officeart/2005/8/layout/vList2"/>
    <dgm:cxn modelId="{7F1A0E1D-07C7-1640-949A-65D8CFBFA47D}" type="presParOf" srcId="{661E74BC-A285-624E-87F1-F6901721ACA8}" destId="{74818A01-80AA-4544-BEB3-84C93103F02A}" srcOrd="4" destOrd="0" presId="urn:microsoft.com/office/officeart/2005/8/layout/vList2"/>
    <dgm:cxn modelId="{35151668-633D-784B-B090-35CD1D3A224D}" type="presParOf" srcId="{661E74BC-A285-624E-87F1-F6901721ACA8}" destId="{D6FE14E1-5207-944B-A3CE-A4D92B233B6D}" srcOrd="5" destOrd="0" presId="urn:microsoft.com/office/officeart/2005/8/layout/vList2"/>
    <dgm:cxn modelId="{AB9C86CB-0067-8941-A06A-B6250D34207B}" type="presParOf" srcId="{661E74BC-A285-624E-87F1-F6901721ACA8}" destId="{C1C26FFE-7BE9-8048-93F1-3C1E38B40A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21F84-7784-4AF9-8CAF-745A2ABDBCE9}" type="doc">
      <dgm:prSet loTypeId="urn:microsoft.com/office/officeart/2016/7/layout/LinearArrowProcessNumbered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DFB28E-15BF-458E-8DA8-DBA44DD8CA4F}">
      <dgm:prSet/>
      <dgm:spPr/>
      <dgm:t>
        <a:bodyPr/>
        <a:lstStyle/>
        <a:p>
          <a:r>
            <a:rPr lang="en-US"/>
            <a:t>Took on “political outsider” role </a:t>
          </a:r>
        </a:p>
      </dgm:t>
    </dgm:pt>
    <dgm:pt modelId="{6DC0BE59-842F-4696-B9CB-3B34B667C624}" type="parTrans" cxnId="{04BB37FD-A5F2-4580-A87C-8EBF1CE582E7}">
      <dgm:prSet/>
      <dgm:spPr/>
      <dgm:t>
        <a:bodyPr/>
        <a:lstStyle/>
        <a:p>
          <a:endParaRPr lang="en-US"/>
        </a:p>
      </dgm:t>
    </dgm:pt>
    <dgm:pt modelId="{C237BFBD-7AA3-4B15-9C52-6094AEADB24D}" type="sibTrans" cxnId="{04BB37FD-A5F2-4580-A87C-8EBF1CE582E7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3229862-E3AF-4F35-BD21-3EBD7F09EA81}">
      <dgm:prSet/>
      <dgm:spPr/>
      <dgm:t>
        <a:bodyPr/>
        <a:lstStyle/>
        <a:p>
          <a:r>
            <a:rPr lang="en-US"/>
            <a:t>Re-emergence of “of an openly, ostentatiously white-nationalist conservatism.”</a:t>
          </a:r>
        </a:p>
      </dgm:t>
    </dgm:pt>
    <dgm:pt modelId="{922BF72D-0168-43FF-8355-87B99EF4A53C}" type="parTrans" cxnId="{88942DCB-C771-4BE4-9548-8CFA7DE326A4}">
      <dgm:prSet/>
      <dgm:spPr/>
      <dgm:t>
        <a:bodyPr/>
        <a:lstStyle/>
        <a:p>
          <a:endParaRPr lang="en-US"/>
        </a:p>
      </dgm:t>
    </dgm:pt>
    <dgm:pt modelId="{96B91F1C-32D6-474D-BCD9-A505BD2A32AD}" type="sibTrans" cxnId="{88942DCB-C771-4BE4-9548-8CFA7DE326A4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01C6789D-32BF-4949-8C8E-059E56DE91E9}">
      <dgm:prSet/>
      <dgm:spPr/>
      <dgm:t>
        <a:bodyPr/>
        <a:lstStyle/>
        <a:p>
          <a:r>
            <a:rPr lang="en-US"/>
            <a:t>Trump’s appeals to racism were not coded or covert– they were open, obvious, and profound</a:t>
          </a:r>
        </a:p>
      </dgm:t>
    </dgm:pt>
    <dgm:pt modelId="{D24574F6-9A90-4FEA-A39D-AE4292D670A2}" type="parTrans" cxnId="{5CD34952-6D48-4EA3-A680-2554B010BB3F}">
      <dgm:prSet/>
      <dgm:spPr/>
      <dgm:t>
        <a:bodyPr/>
        <a:lstStyle/>
        <a:p>
          <a:endParaRPr lang="en-US"/>
        </a:p>
      </dgm:t>
    </dgm:pt>
    <dgm:pt modelId="{0B238F46-0766-4516-8AB4-BDFE64C9F61C}" type="sibTrans" cxnId="{5CD34952-6D48-4EA3-A680-2554B010BB3F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D5F4C476-A1BD-4027-A5D1-1A1B2D36DEA6}">
      <dgm:prSet/>
      <dgm:spPr/>
      <dgm:t>
        <a:bodyPr/>
        <a:lstStyle/>
        <a:p>
          <a:r>
            <a:rPr lang="en-US"/>
            <a:t>Ran a campaign toward a ”politics of immigration restriction, anti-internationalism, and cultural resentment.”</a:t>
          </a:r>
        </a:p>
      </dgm:t>
    </dgm:pt>
    <dgm:pt modelId="{FC679867-29D7-47D7-9A51-87D4CFDFA4F0}" type="parTrans" cxnId="{8788EE28-3C92-44B9-A80D-B8DCBF79F10F}">
      <dgm:prSet/>
      <dgm:spPr/>
      <dgm:t>
        <a:bodyPr/>
        <a:lstStyle/>
        <a:p>
          <a:endParaRPr lang="en-US"/>
        </a:p>
      </dgm:t>
    </dgm:pt>
    <dgm:pt modelId="{BC31D412-A739-4F02-81DB-F7A9A72A1F01}" type="sibTrans" cxnId="{8788EE28-3C92-44B9-A80D-B8DCBF79F10F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212E2CED-79C8-45EF-BB30-531E90EB6D5D}">
      <dgm:prSet/>
      <dgm:spPr/>
      <dgm:t>
        <a:bodyPr/>
        <a:lstStyle/>
        <a:p>
          <a:r>
            <a:rPr lang="en-US"/>
            <a:t>Finally, an increase in tension between homogeneity and cosmopolitan ideals played a huge role in voter turnout </a:t>
          </a:r>
        </a:p>
      </dgm:t>
    </dgm:pt>
    <dgm:pt modelId="{B55693AC-11CA-4F43-A13D-1FEBCCC6FB3D}" type="parTrans" cxnId="{A827B907-283B-4D2F-AD61-09F8BDD92D45}">
      <dgm:prSet/>
      <dgm:spPr/>
      <dgm:t>
        <a:bodyPr/>
        <a:lstStyle/>
        <a:p>
          <a:endParaRPr lang="en-US"/>
        </a:p>
      </dgm:t>
    </dgm:pt>
    <dgm:pt modelId="{106C3A2D-5816-4B94-A283-5221FF1664E5}" type="sibTrans" cxnId="{A827B907-283B-4D2F-AD61-09F8BDD92D45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D08388C5-99A8-ED43-8525-F48C64119835}" type="pres">
      <dgm:prSet presAssocID="{CFC21F84-7784-4AF9-8CAF-745A2ABDBC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0F62C0-6A1C-564B-81FC-780DC238E719}" type="pres">
      <dgm:prSet presAssocID="{EDDFB28E-15BF-458E-8DA8-DBA44DD8CA4F}" presName="compositeNode" presStyleCnt="0"/>
      <dgm:spPr/>
    </dgm:pt>
    <dgm:pt modelId="{986D32E3-8AC5-E24D-BC2C-BF73F44F792A}" type="pres">
      <dgm:prSet presAssocID="{EDDFB28E-15BF-458E-8DA8-DBA44DD8CA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6E037A-8EEA-B04F-B1CB-1449D7B43C87}" type="pres">
      <dgm:prSet presAssocID="{EDDFB28E-15BF-458E-8DA8-DBA44DD8CA4F}" presName="parSh" presStyleCnt="0"/>
      <dgm:spPr/>
    </dgm:pt>
    <dgm:pt modelId="{27C7A781-3552-4446-8D79-E3B83D7D3AD3}" type="pres">
      <dgm:prSet presAssocID="{EDDFB28E-15BF-458E-8DA8-DBA44DD8CA4F}" presName="lineNode" presStyleLbl="alignAccFollowNode1" presStyleIdx="0" presStyleCnt="15"/>
      <dgm:spPr/>
    </dgm:pt>
    <dgm:pt modelId="{A10A7F9E-CF62-7949-B556-635AE702609E}" type="pres">
      <dgm:prSet presAssocID="{EDDFB28E-15BF-458E-8DA8-DBA44DD8CA4F}" presName="lineArrowNode" presStyleLbl="alignAccFollowNode1" presStyleIdx="1" presStyleCnt="15"/>
      <dgm:spPr/>
    </dgm:pt>
    <dgm:pt modelId="{3D948695-1037-004D-B328-DCB1ED94933E}" type="pres">
      <dgm:prSet presAssocID="{C237BFBD-7AA3-4B15-9C52-6094AEADB24D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F31795C-7D4B-AC46-8B65-FF95D392C081}" type="pres">
      <dgm:prSet presAssocID="{C237BFBD-7AA3-4B15-9C52-6094AEADB24D}" presName="spacerBetweenCircleAndCallout" presStyleCnt="0">
        <dgm:presLayoutVars/>
      </dgm:prSet>
      <dgm:spPr/>
    </dgm:pt>
    <dgm:pt modelId="{FF0B6495-82F8-9240-8C7D-85AE19FED027}" type="pres">
      <dgm:prSet presAssocID="{EDDFB28E-15BF-458E-8DA8-DBA44DD8CA4F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24A09-DF94-074D-A813-32E26DA1E2C2}" type="pres">
      <dgm:prSet presAssocID="{C237BFBD-7AA3-4B15-9C52-6094AEADB24D}" presName="sibTransComposite" presStyleCnt="0"/>
      <dgm:spPr/>
    </dgm:pt>
    <dgm:pt modelId="{DF7FA8F0-9A84-EB4D-A29E-955F362F3D89}" type="pres">
      <dgm:prSet presAssocID="{F3229862-E3AF-4F35-BD21-3EBD7F09EA81}" presName="compositeNode" presStyleCnt="0"/>
      <dgm:spPr/>
    </dgm:pt>
    <dgm:pt modelId="{3BD69D64-068A-8C43-89E3-0D36247A1868}" type="pres">
      <dgm:prSet presAssocID="{F3229862-E3AF-4F35-BD21-3EBD7F09EA8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90F88A-1BE2-7649-AB1C-EA32CAE78C84}" type="pres">
      <dgm:prSet presAssocID="{F3229862-E3AF-4F35-BD21-3EBD7F09EA81}" presName="parSh" presStyleCnt="0"/>
      <dgm:spPr/>
    </dgm:pt>
    <dgm:pt modelId="{9040E6E2-02B6-A349-A74A-D7885A5BE0D0}" type="pres">
      <dgm:prSet presAssocID="{F3229862-E3AF-4F35-BD21-3EBD7F09EA81}" presName="lineNode" presStyleLbl="alignAccFollowNode1" presStyleIdx="3" presStyleCnt="15"/>
      <dgm:spPr/>
    </dgm:pt>
    <dgm:pt modelId="{6903FD4D-4338-5246-85B3-7E32CF2F9D22}" type="pres">
      <dgm:prSet presAssocID="{F3229862-E3AF-4F35-BD21-3EBD7F09EA81}" presName="lineArrowNode" presStyleLbl="alignAccFollowNode1" presStyleIdx="4" presStyleCnt="15"/>
      <dgm:spPr/>
    </dgm:pt>
    <dgm:pt modelId="{343833E3-1B55-B04C-88D2-D613E40FBFD5}" type="pres">
      <dgm:prSet presAssocID="{96B91F1C-32D6-474D-BCD9-A505BD2A32AD}" presName="sibTransNodeCircle" presStyleLbl="alignNode1" presStyleIdx="1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D146EE5-EA14-2548-B598-0A82153448A4}" type="pres">
      <dgm:prSet presAssocID="{96B91F1C-32D6-474D-BCD9-A505BD2A32AD}" presName="spacerBetweenCircleAndCallout" presStyleCnt="0">
        <dgm:presLayoutVars/>
      </dgm:prSet>
      <dgm:spPr/>
    </dgm:pt>
    <dgm:pt modelId="{E5EAA087-0F4C-C24E-9CFE-C05D3E5B80F8}" type="pres">
      <dgm:prSet presAssocID="{F3229862-E3AF-4F35-BD21-3EBD7F09EA81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7250-9DB1-2E47-9900-AAF274B0D9E3}" type="pres">
      <dgm:prSet presAssocID="{96B91F1C-32D6-474D-BCD9-A505BD2A32AD}" presName="sibTransComposite" presStyleCnt="0"/>
      <dgm:spPr/>
    </dgm:pt>
    <dgm:pt modelId="{72EE6F94-F855-EE47-95A4-64FE56593328}" type="pres">
      <dgm:prSet presAssocID="{01C6789D-32BF-4949-8C8E-059E56DE91E9}" presName="compositeNode" presStyleCnt="0"/>
      <dgm:spPr/>
    </dgm:pt>
    <dgm:pt modelId="{EC307564-E8BD-164E-BD70-A588B5E24446}" type="pres">
      <dgm:prSet presAssocID="{01C6789D-32BF-4949-8C8E-059E56DE91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E1495A-26B7-454E-ACE2-BD190E3BA6B0}" type="pres">
      <dgm:prSet presAssocID="{01C6789D-32BF-4949-8C8E-059E56DE91E9}" presName="parSh" presStyleCnt="0"/>
      <dgm:spPr/>
    </dgm:pt>
    <dgm:pt modelId="{BB2870D2-89AA-A548-859E-E00469193A22}" type="pres">
      <dgm:prSet presAssocID="{01C6789D-32BF-4949-8C8E-059E56DE91E9}" presName="lineNode" presStyleLbl="alignAccFollowNode1" presStyleIdx="6" presStyleCnt="15"/>
      <dgm:spPr/>
    </dgm:pt>
    <dgm:pt modelId="{050976DB-63AE-6A44-A1A1-F26023938B18}" type="pres">
      <dgm:prSet presAssocID="{01C6789D-32BF-4949-8C8E-059E56DE91E9}" presName="lineArrowNode" presStyleLbl="alignAccFollowNode1" presStyleIdx="7" presStyleCnt="15"/>
      <dgm:spPr/>
    </dgm:pt>
    <dgm:pt modelId="{16560B61-8324-DF41-8231-E452CC5D3EE8}" type="pres">
      <dgm:prSet presAssocID="{0B238F46-0766-4516-8AB4-BDFE64C9F61C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F2CEF75-58DD-544C-9BDB-73B3652373AD}" type="pres">
      <dgm:prSet presAssocID="{0B238F46-0766-4516-8AB4-BDFE64C9F61C}" presName="spacerBetweenCircleAndCallout" presStyleCnt="0">
        <dgm:presLayoutVars/>
      </dgm:prSet>
      <dgm:spPr/>
    </dgm:pt>
    <dgm:pt modelId="{AEFA90E9-D8BD-3A4B-B43B-5C1356D0A960}" type="pres">
      <dgm:prSet presAssocID="{01C6789D-32BF-4949-8C8E-059E56DE91E9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91C-E51B-A245-9519-5B63E67C6EC9}" type="pres">
      <dgm:prSet presAssocID="{0B238F46-0766-4516-8AB4-BDFE64C9F61C}" presName="sibTransComposite" presStyleCnt="0"/>
      <dgm:spPr/>
    </dgm:pt>
    <dgm:pt modelId="{BAEAB5D8-968E-6D4E-8037-3296B4F5C2AA}" type="pres">
      <dgm:prSet presAssocID="{D5F4C476-A1BD-4027-A5D1-1A1B2D36DEA6}" presName="compositeNode" presStyleCnt="0"/>
      <dgm:spPr/>
    </dgm:pt>
    <dgm:pt modelId="{7D5415F6-102B-EA4F-9160-1AB59E3BF3E1}" type="pres">
      <dgm:prSet presAssocID="{D5F4C476-A1BD-4027-A5D1-1A1B2D36DEA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67EE76-A97F-174C-8358-6E7C40999D73}" type="pres">
      <dgm:prSet presAssocID="{D5F4C476-A1BD-4027-A5D1-1A1B2D36DEA6}" presName="parSh" presStyleCnt="0"/>
      <dgm:spPr/>
    </dgm:pt>
    <dgm:pt modelId="{AB0A16C5-68EA-5445-8CA2-D636C57C6C67}" type="pres">
      <dgm:prSet presAssocID="{D5F4C476-A1BD-4027-A5D1-1A1B2D36DEA6}" presName="lineNode" presStyleLbl="alignAccFollowNode1" presStyleIdx="9" presStyleCnt="15"/>
      <dgm:spPr/>
    </dgm:pt>
    <dgm:pt modelId="{CF81F00D-7341-8D47-8B35-9C7B847F88D7}" type="pres">
      <dgm:prSet presAssocID="{D5F4C476-A1BD-4027-A5D1-1A1B2D36DEA6}" presName="lineArrowNode" presStyleLbl="alignAccFollowNode1" presStyleIdx="10" presStyleCnt="15"/>
      <dgm:spPr/>
    </dgm:pt>
    <dgm:pt modelId="{D9779D62-7C38-954A-BE33-2B904A219E22}" type="pres">
      <dgm:prSet presAssocID="{BC31D412-A739-4F02-81DB-F7A9A72A1F01}" presName="sibTransNodeCircle" presStyleLbl="alignNode1" presStyleIdx="3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624249A-CF71-9542-8ABB-F4D5D32BD9C0}" type="pres">
      <dgm:prSet presAssocID="{BC31D412-A739-4F02-81DB-F7A9A72A1F01}" presName="spacerBetweenCircleAndCallout" presStyleCnt="0">
        <dgm:presLayoutVars/>
      </dgm:prSet>
      <dgm:spPr/>
    </dgm:pt>
    <dgm:pt modelId="{C1EC628A-B7D8-F146-8439-F982CC0CD8A5}" type="pres">
      <dgm:prSet presAssocID="{D5F4C476-A1BD-4027-A5D1-1A1B2D36DEA6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91700-AE18-DE4D-9050-442E94BD1572}" type="pres">
      <dgm:prSet presAssocID="{BC31D412-A739-4F02-81DB-F7A9A72A1F01}" presName="sibTransComposite" presStyleCnt="0"/>
      <dgm:spPr/>
    </dgm:pt>
    <dgm:pt modelId="{71BDED2E-626E-554B-95F1-35923C122393}" type="pres">
      <dgm:prSet presAssocID="{212E2CED-79C8-45EF-BB30-531E90EB6D5D}" presName="compositeNode" presStyleCnt="0"/>
      <dgm:spPr/>
    </dgm:pt>
    <dgm:pt modelId="{F2A562FE-2F88-BE48-8FD5-B2281AA7D288}" type="pres">
      <dgm:prSet presAssocID="{212E2CED-79C8-45EF-BB30-531E90EB6D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2941D11-44F6-C549-912E-5B51C6E900A6}" type="pres">
      <dgm:prSet presAssocID="{212E2CED-79C8-45EF-BB30-531E90EB6D5D}" presName="parSh" presStyleCnt="0"/>
      <dgm:spPr/>
    </dgm:pt>
    <dgm:pt modelId="{3CD7B99E-02F2-B24A-817B-887054A644CA}" type="pres">
      <dgm:prSet presAssocID="{212E2CED-79C8-45EF-BB30-531E90EB6D5D}" presName="lineNode" presStyleLbl="alignAccFollowNode1" presStyleIdx="12" presStyleCnt="15"/>
      <dgm:spPr/>
    </dgm:pt>
    <dgm:pt modelId="{1A62576D-BAAB-0C4A-A558-EA5BF18054CF}" type="pres">
      <dgm:prSet presAssocID="{212E2CED-79C8-45EF-BB30-531E90EB6D5D}" presName="lineArrowNode" presStyleLbl="alignAccFollowNode1" presStyleIdx="13" presStyleCnt="15"/>
      <dgm:spPr/>
    </dgm:pt>
    <dgm:pt modelId="{97DC9693-63F7-5644-AA96-2E0F3711A384}" type="pres">
      <dgm:prSet presAssocID="{106C3A2D-5816-4B94-A283-5221FF1664E5}" presName="sibTransNodeCircle" presStyleLbl="alignNode1" presStyleIdx="4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C5F0A0F-A8E8-1F4D-80C4-54F3D7E05547}" type="pres">
      <dgm:prSet presAssocID="{106C3A2D-5816-4B94-A283-5221FF1664E5}" presName="spacerBetweenCircleAndCallout" presStyleCnt="0">
        <dgm:presLayoutVars/>
      </dgm:prSet>
      <dgm:spPr/>
    </dgm:pt>
    <dgm:pt modelId="{023F17D2-F1B2-F942-9EF6-374EEC90E22B}" type="pres">
      <dgm:prSet presAssocID="{212E2CED-79C8-45EF-BB30-531E90EB6D5D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7B907-283B-4D2F-AD61-09F8BDD92D45}" srcId="{CFC21F84-7784-4AF9-8CAF-745A2ABDBCE9}" destId="{212E2CED-79C8-45EF-BB30-531E90EB6D5D}" srcOrd="4" destOrd="0" parTransId="{B55693AC-11CA-4F43-A13D-1FEBCCC6FB3D}" sibTransId="{106C3A2D-5816-4B94-A283-5221FF1664E5}"/>
    <dgm:cxn modelId="{04BB37FD-A5F2-4580-A87C-8EBF1CE582E7}" srcId="{CFC21F84-7784-4AF9-8CAF-745A2ABDBCE9}" destId="{EDDFB28E-15BF-458E-8DA8-DBA44DD8CA4F}" srcOrd="0" destOrd="0" parTransId="{6DC0BE59-842F-4696-B9CB-3B34B667C624}" sibTransId="{C237BFBD-7AA3-4B15-9C52-6094AEADB24D}"/>
    <dgm:cxn modelId="{C1356546-CB17-CD46-8D8C-9197201F70C9}" type="presOf" srcId="{EDDFB28E-15BF-458E-8DA8-DBA44DD8CA4F}" destId="{FF0B6495-82F8-9240-8C7D-85AE19FED027}" srcOrd="0" destOrd="0" presId="urn:microsoft.com/office/officeart/2016/7/layout/LinearArrowProcessNumbered"/>
    <dgm:cxn modelId="{1DA4FD59-6E20-3B46-816B-6E32D83FED1A}" type="presOf" srcId="{01C6789D-32BF-4949-8C8E-059E56DE91E9}" destId="{AEFA90E9-D8BD-3A4B-B43B-5C1356D0A960}" srcOrd="0" destOrd="0" presId="urn:microsoft.com/office/officeart/2016/7/layout/LinearArrowProcessNumbered"/>
    <dgm:cxn modelId="{8515E84C-FCFE-2941-8D69-E7AA3B84078C}" type="presOf" srcId="{96B91F1C-32D6-474D-BCD9-A505BD2A32AD}" destId="{343833E3-1B55-B04C-88D2-D613E40FBFD5}" srcOrd="0" destOrd="0" presId="urn:microsoft.com/office/officeart/2016/7/layout/LinearArrowProcessNumbered"/>
    <dgm:cxn modelId="{86A08E02-FF9A-B544-B3DF-EB1150176AD8}" type="presOf" srcId="{212E2CED-79C8-45EF-BB30-531E90EB6D5D}" destId="{023F17D2-F1B2-F942-9EF6-374EEC90E22B}" srcOrd="0" destOrd="0" presId="urn:microsoft.com/office/officeart/2016/7/layout/LinearArrowProcessNumbered"/>
    <dgm:cxn modelId="{92607C8B-CB7D-F942-B638-6DFE42520DE9}" type="presOf" srcId="{BC31D412-A739-4F02-81DB-F7A9A72A1F01}" destId="{D9779D62-7C38-954A-BE33-2B904A219E22}" srcOrd="0" destOrd="0" presId="urn:microsoft.com/office/officeart/2016/7/layout/LinearArrowProcessNumbered"/>
    <dgm:cxn modelId="{5CD34952-6D48-4EA3-A680-2554B010BB3F}" srcId="{CFC21F84-7784-4AF9-8CAF-745A2ABDBCE9}" destId="{01C6789D-32BF-4949-8C8E-059E56DE91E9}" srcOrd="2" destOrd="0" parTransId="{D24574F6-9A90-4FEA-A39D-AE4292D670A2}" sibTransId="{0B238F46-0766-4516-8AB4-BDFE64C9F61C}"/>
    <dgm:cxn modelId="{88942DCB-C771-4BE4-9548-8CFA7DE326A4}" srcId="{CFC21F84-7784-4AF9-8CAF-745A2ABDBCE9}" destId="{F3229862-E3AF-4F35-BD21-3EBD7F09EA81}" srcOrd="1" destOrd="0" parTransId="{922BF72D-0168-43FF-8355-87B99EF4A53C}" sibTransId="{96B91F1C-32D6-474D-BCD9-A505BD2A32AD}"/>
    <dgm:cxn modelId="{577B6A92-DC82-FD47-B120-D15315AD7649}" type="presOf" srcId="{D5F4C476-A1BD-4027-A5D1-1A1B2D36DEA6}" destId="{C1EC628A-B7D8-F146-8439-F982CC0CD8A5}" srcOrd="0" destOrd="0" presId="urn:microsoft.com/office/officeart/2016/7/layout/LinearArrowProcessNumbered"/>
    <dgm:cxn modelId="{A9D90514-0ECD-D242-A6DD-B7966111BCA3}" type="presOf" srcId="{0B238F46-0766-4516-8AB4-BDFE64C9F61C}" destId="{16560B61-8324-DF41-8231-E452CC5D3EE8}" srcOrd="0" destOrd="0" presId="urn:microsoft.com/office/officeart/2016/7/layout/LinearArrowProcessNumbered"/>
    <dgm:cxn modelId="{1797A56F-D614-D748-B197-B16927927AF4}" type="presOf" srcId="{CFC21F84-7784-4AF9-8CAF-745A2ABDBCE9}" destId="{D08388C5-99A8-ED43-8525-F48C64119835}" srcOrd="0" destOrd="0" presId="urn:microsoft.com/office/officeart/2016/7/layout/LinearArrowProcessNumbered"/>
    <dgm:cxn modelId="{8788EE28-3C92-44B9-A80D-B8DCBF79F10F}" srcId="{CFC21F84-7784-4AF9-8CAF-745A2ABDBCE9}" destId="{D5F4C476-A1BD-4027-A5D1-1A1B2D36DEA6}" srcOrd="3" destOrd="0" parTransId="{FC679867-29D7-47D7-9A51-87D4CFDFA4F0}" sibTransId="{BC31D412-A739-4F02-81DB-F7A9A72A1F01}"/>
    <dgm:cxn modelId="{78906193-A8BD-D843-9CD2-CA1DB54CFB24}" type="presOf" srcId="{F3229862-E3AF-4F35-BD21-3EBD7F09EA81}" destId="{E5EAA087-0F4C-C24E-9CFE-C05D3E5B80F8}" srcOrd="0" destOrd="0" presId="urn:microsoft.com/office/officeart/2016/7/layout/LinearArrowProcessNumbered"/>
    <dgm:cxn modelId="{E32871F0-EB00-A247-85B4-84F1BE697F99}" type="presOf" srcId="{C237BFBD-7AA3-4B15-9C52-6094AEADB24D}" destId="{3D948695-1037-004D-B328-DCB1ED94933E}" srcOrd="0" destOrd="0" presId="urn:microsoft.com/office/officeart/2016/7/layout/LinearArrowProcessNumbered"/>
    <dgm:cxn modelId="{7591A252-A4E9-644B-A067-5B56CA66010A}" type="presOf" srcId="{106C3A2D-5816-4B94-A283-5221FF1664E5}" destId="{97DC9693-63F7-5644-AA96-2E0F3711A384}" srcOrd="0" destOrd="0" presId="urn:microsoft.com/office/officeart/2016/7/layout/LinearArrowProcessNumbered"/>
    <dgm:cxn modelId="{A0EA73FF-DB65-124B-A2BF-3A650A07A419}" type="presParOf" srcId="{D08388C5-99A8-ED43-8525-F48C64119835}" destId="{0F0F62C0-6A1C-564B-81FC-780DC238E719}" srcOrd="0" destOrd="0" presId="urn:microsoft.com/office/officeart/2016/7/layout/LinearArrowProcessNumbered"/>
    <dgm:cxn modelId="{EF61859A-1EE3-8B4D-9B78-D8A195C69F4A}" type="presParOf" srcId="{0F0F62C0-6A1C-564B-81FC-780DC238E719}" destId="{986D32E3-8AC5-E24D-BC2C-BF73F44F792A}" srcOrd="0" destOrd="0" presId="urn:microsoft.com/office/officeart/2016/7/layout/LinearArrowProcessNumbered"/>
    <dgm:cxn modelId="{D162A6C7-F1DE-2246-86E6-9047EAA5EDA4}" type="presParOf" srcId="{0F0F62C0-6A1C-564B-81FC-780DC238E719}" destId="{B86E037A-8EEA-B04F-B1CB-1449D7B43C87}" srcOrd="1" destOrd="0" presId="urn:microsoft.com/office/officeart/2016/7/layout/LinearArrowProcessNumbered"/>
    <dgm:cxn modelId="{A697BAF5-F53C-0D4B-BDA7-2B376B5259C5}" type="presParOf" srcId="{B86E037A-8EEA-B04F-B1CB-1449D7B43C87}" destId="{27C7A781-3552-4446-8D79-E3B83D7D3AD3}" srcOrd="0" destOrd="0" presId="urn:microsoft.com/office/officeart/2016/7/layout/LinearArrowProcessNumbered"/>
    <dgm:cxn modelId="{61869F00-B903-4348-96AB-EAD2C7F39A91}" type="presParOf" srcId="{B86E037A-8EEA-B04F-B1CB-1449D7B43C87}" destId="{A10A7F9E-CF62-7949-B556-635AE702609E}" srcOrd="1" destOrd="0" presId="urn:microsoft.com/office/officeart/2016/7/layout/LinearArrowProcessNumbered"/>
    <dgm:cxn modelId="{F5A27022-7999-9E47-99A3-EF0DFF116952}" type="presParOf" srcId="{B86E037A-8EEA-B04F-B1CB-1449D7B43C87}" destId="{3D948695-1037-004D-B328-DCB1ED94933E}" srcOrd="2" destOrd="0" presId="urn:microsoft.com/office/officeart/2016/7/layout/LinearArrowProcessNumbered"/>
    <dgm:cxn modelId="{80DF04A6-DEB0-6840-83AA-413DAFA8451A}" type="presParOf" srcId="{B86E037A-8EEA-B04F-B1CB-1449D7B43C87}" destId="{0F31795C-7D4B-AC46-8B65-FF95D392C081}" srcOrd="3" destOrd="0" presId="urn:microsoft.com/office/officeart/2016/7/layout/LinearArrowProcessNumbered"/>
    <dgm:cxn modelId="{3B898832-F098-0744-9830-6B75A567611B}" type="presParOf" srcId="{0F0F62C0-6A1C-564B-81FC-780DC238E719}" destId="{FF0B6495-82F8-9240-8C7D-85AE19FED027}" srcOrd="2" destOrd="0" presId="urn:microsoft.com/office/officeart/2016/7/layout/LinearArrowProcessNumbered"/>
    <dgm:cxn modelId="{29A3E504-4E4F-F74C-A21F-E4788C958674}" type="presParOf" srcId="{D08388C5-99A8-ED43-8525-F48C64119835}" destId="{1BA24A09-DF94-074D-A813-32E26DA1E2C2}" srcOrd="1" destOrd="0" presId="urn:microsoft.com/office/officeart/2016/7/layout/LinearArrowProcessNumbered"/>
    <dgm:cxn modelId="{D0321843-0AA5-464F-804D-259F9EF34B1A}" type="presParOf" srcId="{D08388C5-99A8-ED43-8525-F48C64119835}" destId="{DF7FA8F0-9A84-EB4D-A29E-955F362F3D89}" srcOrd="2" destOrd="0" presId="urn:microsoft.com/office/officeart/2016/7/layout/LinearArrowProcessNumbered"/>
    <dgm:cxn modelId="{74949990-1BD9-3341-8856-8A00C2D63C05}" type="presParOf" srcId="{DF7FA8F0-9A84-EB4D-A29E-955F362F3D89}" destId="{3BD69D64-068A-8C43-89E3-0D36247A1868}" srcOrd="0" destOrd="0" presId="urn:microsoft.com/office/officeart/2016/7/layout/LinearArrowProcessNumbered"/>
    <dgm:cxn modelId="{5814E5F6-CA41-7244-BD82-6C084D87CD9D}" type="presParOf" srcId="{DF7FA8F0-9A84-EB4D-A29E-955F362F3D89}" destId="{F890F88A-1BE2-7649-AB1C-EA32CAE78C84}" srcOrd="1" destOrd="0" presId="urn:microsoft.com/office/officeart/2016/7/layout/LinearArrowProcessNumbered"/>
    <dgm:cxn modelId="{82F24C02-4AF8-F94F-9CE7-25D5FDD9A14E}" type="presParOf" srcId="{F890F88A-1BE2-7649-AB1C-EA32CAE78C84}" destId="{9040E6E2-02B6-A349-A74A-D7885A5BE0D0}" srcOrd="0" destOrd="0" presId="urn:microsoft.com/office/officeart/2016/7/layout/LinearArrowProcessNumbered"/>
    <dgm:cxn modelId="{09551BE0-C446-B840-9A6F-B7A980AF83A6}" type="presParOf" srcId="{F890F88A-1BE2-7649-AB1C-EA32CAE78C84}" destId="{6903FD4D-4338-5246-85B3-7E32CF2F9D22}" srcOrd="1" destOrd="0" presId="urn:microsoft.com/office/officeart/2016/7/layout/LinearArrowProcessNumbered"/>
    <dgm:cxn modelId="{69FDCA51-1C51-2B4C-8B1B-880D55B8328F}" type="presParOf" srcId="{F890F88A-1BE2-7649-AB1C-EA32CAE78C84}" destId="{343833E3-1B55-B04C-88D2-D613E40FBFD5}" srcOrd="2" destOrd="0" presId="urn:microsoft.com/office/officeart/2016/7/layout/LinearArrowProcessNumbered"/>
    <dgm:cxn modelId="{ADA8D6D1-B98E-F548-AEB8-D0550F9A08AC}" type="presParOf" srcId="{F890F88A-1BE2-7649-AB1C-EA32CAE78C84}" destId="{ED146EE5-EA14-2548-B598-0A82153448A4}" srcOrd="3" destOrd="0" presId="urn:microsoft.com/office/officeart/2016/7/layout/LinearArrowProcessNumbered"/>
    <dgm:cxn modelId="{309626BB-B3EF-AC4C-8B37-0B62B86B0054}" type="presParOf" srcId="{DF7FA8F0-9A84-EB4D-A29E-955F362F3D89}" destId="{E5EAA087-0F4C-C24E-9CFE-C05D3E5B80F8}" srcOrd="2" destOrd="0" presId="urn:microsoft.com/office/officeart/2016/7/layout/LinearArrowProcessNumbered"/>
    <dgm:cxn modelId="{BA3BE311-4761-F94E-AF6F-050FE648DB1C}" type="presParOf" srcId="{D08388C5-99A8-ED43-8525-F48C64119835}" destId="{AFE07250-9DB1-2E47-9900-AAF274B0D9E3}" srcOrd="3" destOrd="0" presId="urn:microsoft.com/office/officeart/2016/7/layout/LinearArrowProcessNumbered"/>
    <dgm:cxn modelId="{3575810A-3F32-D845-9FD0-7FB8C744E1B1}" type="presParOf" srcId="{D08388C5-99A8-ED43-8525-F48C64119835}" destId="{72EE6F94-F855-EE47-95A4-64FE56593328}" srcOrd="4" destOrd="0" presId="urn:microsoft.com/office/officeart/2016/7/layout/LinearArrowProcessNumbered"/>
    <dgm:cxn modelId="{854CF1AF-7EC8-A043-9086-7E38DF59C091}" type="presParOf" srcId="{72EE6F94-F855-EE47-95A4-64FE56593328}" destId="{EC307564-E8BD-164E-BD70-A588B5E24446}" srcOrd="0" destOrd="0" presId="urn:microsoft.com/office/officeart/2016/7/layout/LinearArrowProcessNumbered"/>
    <dgm:cxn modelId="{9F692A5A-2C1F-0E49-A4F3-406A403ED209}" type="presParOf" srcId="{72EE6F94-F855-EE47-95A4-64FE56593328}" destId="{BDE1495A-26B7-454E-ACE2-BD190E3BA6B0}" srcOrd="1" destOrd="0" presId="urn:microsoft.com/office/officeart/2016/7/layout/LinearArrowProcessNumbered"/>
    <dgm:cxn modelId="{2CA5ABC5-90BB-2F47-8201-09AB2BB2D600}" type="presParOf" srcId="{BDE1495A-26B7-454E-ACE2-BD190E3BA6B0}" destId="{BB2870D2-89AA-A548-859E-E00469193A22}" srcOrd="0" destOrd="0" presId="urn:microsoft.com/office/officeart/2016/7/layout/LinearArrowProcessNumbered"/>
    <dgm:cxn modelId="{0D0F1BFE-31B0-014E-8027-F617DE2D84B3}" type="presParOf" srcId="{BDE1495A-26B7-454E-ACE2-BD190E3BA6B0}" destId="{050976DB-63AE-6A44-A1A1-F26023938B18}" srcOrd="1" destOrd="0" presId="urn:microsoft.com/office/officeart/2016/7/layout/LinearArrowProcessNumbered"/>
    <dgm:cxn modelId="{B7D9B13C-886F-D74A-B034-D851076FEBB5}" type="presParOf" srcId="{BDE1495A-26B7-454E-ACE2-BD190E3BA6B0}" destId="{16560B61-8324-DF41-8231-E452CC5D3EE8}" srcOrd="2" destOrd="0" presId="urn:microsoft.com/office/officeart/2016/7/layout/LinearArrowProcessNumbered"/>
    <dgm:cxn modelId="{26B0653F-CDBF-4644-B3DE-9B4C722ED885}" type="presParOf" srcId="{BDE1495A-26B7-454E-ACE2-BD190E3BA6B0}" destId="{FF2CEF75-58DD-544C-9BDB-73B3652373AD}" srcOrd="3" destOrd="0" presId="urn:microsoft.com/office/officeart/2016/7/layout/LinearArrowProcessNumbered"/>
    <dgm:cxn modelId="{71C06AF8-4B10-494C-BD7A-93ED3141E991}" type="presParOf" srcId="{72EE6F94-F855-EE47-95A4-64FE56593328}" destId="{AEFA90E9-D8BD-3A4B-B43B-5C1356D0A960}" srcOrd="2" destOrd="0" presId="urn:microsoft.com/office/officeart/2016/7/layout/LinearArrowProcessNumbered"/>
    <dgm:cxn modelId="{C5A75A5C-3059-2848-8ADD-B9183D4F6F1F}" type="presParOf" srcId="{D08388C5-99A8-ED43-8525-F48C64119835}" destId="{7AB4091C-E51B-A245-9519-5B63E67C6EC9}" srcOrd="5" destOrd="0" presId="urn:microsoft.com/office/officeart/2016/7/layout/LinearArrowProcessNumbered"/>
    <dgm:cxn modelId="{4812BC6F-195F-2347-BB03-5593B04532E8}" type="presParOf" srcId="{D08388C5-99A8-ED43-8525-F48C64119835}" destId="{BAEAB5D8-968E-6D4E-8037-3296B4F5C2AA}" srcOrd="6" destOrd="0" presId="urn:microsoft.com/office/officeart/2016/7/layout/LinearArrowProcessNumbered"/>
    <dgm:cxn modelId="{6E62385C-2A37-454B-BD31-432B8246B070}" type="presParOf" srcId="{BAEAB5D8-968E-6D4E-8037-3296B4F5C2AA}" destId="{7D5415F6-102B-EA4F-9160-1AB59E3BF3E1}" srcOrd="0" destOrd="0" presId="urn:microsoft.com/office/officeart/2016/7/layout/LinearArrowProcessNumbered"/>
    <dgm:cxn modelId="{486316CC-F228-9943-BA11-B22321145E64}" type="presParOf" srcId="{BAEAB5D8-968E-6D4E-8037-3296B4F5C2AA}" destId="{FC67EE76-A97F-174C-8358-6E7C40999D73}" srcOrd="1" destOrd="0" presId="urn:microsoft.com/office/officeart/2016/7/layout/LinearArrowProcessNumbered"/>
    <dgm:cxn modelId="{173FBA4F-6097-6145-BEC8-5599C0E09067}" type="presParOf" srcId="{FC67EE76-A97F-174C-8358-6E7C40999D73}" destId="{AB0A16C5-68EA-5445-8CA2-D636C57C6C67}" srcOrd="0" destOrd="0" presId="urn:microsoft.com/office/officeart/2016/7/layout/LinearArrowProcessNumbered"/>
    <dgm:cxn modelId="{ED4D23B6-FF98-7445-9C4E-DE60BF3AD9EC}" type="presParOf" srcId="{FC67EE76-A97F-174C-8358-6E7C40999D73}" destId="{CF81F00D-7341-8D47-8B35-9C7B847F88D7}" srcOrd="1" destOrd="0" presId="urn:microsoft.com/office/officeart/2016/7/layout/LinearArrowProcessNumbered"/>
    <dgm:cxn modelId="{57450CAA-C173-1A46-AF5B-9488E06F5EC9}" type="presParOf" srcId="{FC67EE76-A97F-174C-8358-6E7C40999D73}" destId="{D9779D62-7C38-954A-BE33-2B904A219E22}" srcOrd="2" destOrd="0" presId="urn:microsoft.com/office/officeart/2016/7/layout/LinearArrowProcessNumbered"/>
    <dgm:cxn modelId="{B35BDF73-1F49-D643-BE3B-BCA777B329CB}" type="presParOf" srcId="{FC67EE76-A97F-174C-8358-6E7C40999D73}" destId="{C624249A-CF71-9542-8ABB-F4D5D32BD9C0}" srcOrd="3" destOrd="0" presId="urn:microsoft.com/office/officeart/2016/7/layout/LinearArrowProcessNumbered"/>
    <dgm:cxn modelId="{117F35C8-0602-BB46-A8EF-8C9419CC4DAF}" type="presParOf" srcId="{BAEAB5D8-968E-6D4E-8037-3296B4F5C2AA}" destId="{C1EC628A-B7D8-F146-8439-F982CC0CD8A5}" srcOrd="2" destOrd="0" presId="urn:microsoft.com/office/officeart/2016/7/layout/LinearArrowProcessNumbered"/>
    <dgm:cxn modelId="{DF1F9622-B7FC-AB4F-85CE-E797FBCC25A2}" type="presParOf" srcId="{D08388C5-99A8-ED43-8525-F48C64119835}" destId="{8F591700-AE18-DE4D-9050-442E94BD1572}" srcOrd="7" destOrd="0" presId="urn:microsoft.com/office/officeart/2016/7/layout/LinearArrowProcessNumbered"/>
    <dgm:cxn modelId="{D5180926-CDF2-934F-84EF-BD9EBD4E0082}" type="presParOf" srcId="{D08388C5-99A8-ED43-8525-F48C64119835}" destId="{71BDED2E-626E-554B-95F1-35923C122393}" srcOrd="8" destOrd="0" presId="urn:microsoft.com/office/officeart/2016/7/layout/LinearArrowProcessNumbered"/>
    <dgm:cxn modelId="{2BA93346-97CD-7243-B94B-252A7FA80AFF}" type="presParOf" srcId="{71BDED2E-626E-554B-95F1-35923C122393}" destId="{F2A562FE-2F88-BE48-8FD5-B2281AA7D288}" srcOrd="0" destOrd="0" presId="urn:microsoft.com/office/officeart/2016/7/layout/LinearArrowProcessNumbered"/>
    <dgm:cxn modelId="{1F579D47-A3C6-4849-9FE2-8DB70CC7892A}" type="presParOf" srcId="{71BDED2E-626E-554B-95F1-35923C122393}" destId="{02941D11-44F6-C549-912E-5B51C6E900A6}" srcOrd="1" destOrd="0" presId="urn:microsoft.com/office/officeart/2016/7/layout/LinearArrowProcessNumbered"/>
    <dgm:cxn modelId="{AB5EA682-DF55-594F-B70A-E82516DAF9C7}" type="presParOf" srcId="{02941D11-44F6-C549-912E-5B51C6E900A6}" destId="{3CD7B99E-02F2-B24A-817B-887054A644CA}" srcOrd="0" destOrd="0" presId="urn:microsoft.com/office/officeart/2016/7/layout/LinearArrowProcessNumbered"/>
    <dgm:cxn modelId="{50947034-D32C-AD4D-A3AF-C9D06FB7156A}" type="presParOf" srcId="{02941D11-44F6-C549-912E-5B51C6E900A6}" destId="{1A62576D-BAAB-0C4A-A558-EA5BF18054CF}" srcOrd="1" destOrd="0" presId="urn:microsoft.com/office/officeart/2016/7/layout/LinearArrowProcessNumbered"/>
    <dgm:cxn modelId="{B8C91788-0B01-294A-BB68-BF45FBFC5D26}" type="presParOf" srcId="{02941D11-44F6-C549-912E-5B51C6E900A6}" destId="{97DC9693-63F7-5644-AA96-2E0F3711A384}" srcOrd="2" destOrd="0" presId="urn:microsoft.com/office/officeart/2016/7/layout/LinearArrowProcessNumbered"/>
    <dgm:cxn modelId="{240A772C-A699-C14A-B87D-6C7333F1B4B1}" type="presParOf" srcId="{02941D11-44F6-C549-912E-5B51C6E900A6}" destId="{6C5F0A0F-A8E8-1F4D-80C4-54F3D7E05547}" srcOrd="3" destOrd="0" presId="urn:microsoft.com/office/officeart/2016/7/layout/LinearArrowProcessNumbered"/>
    <dgm:cxn modelId="{83FFB5FA-87D3-564E-B449-DE5A377A51F0}" type="presParOf" srcId="{71BDED2E-626E-554B-95F1-35923C122393}" destId="{023F17D2-F1B2-F942-9EF6-374EEC90E22B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83DD4-B4CC-4D3E-B96E-6B5C3083929B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94DB1AE-581B-49C0-AC2C-518CFB2F544B}">
      <dgm:prSet/>
      <dgm:spPr/>
      <dgm:t>
        <a:bodyPr/>
        <a:lstStyle/>
        <a:p>
          <a:r>
            <a:rPr lang="en-US"/>
            <a:t>Supports a ruthless drug war, which killed approx. 6,000 people in 6 months</a:t>
          </a:r>
        </a:p>
      </dgm:t>
    </dgm:pt>
    <dgm:pt modelId="{0A2CE3D9-860A-446B-84E3-1544EC94F357}" type="parTrans" cxnId="{909AF54C-D602-40D3-AF02-7D648BCD6779}">
      <dgm:prSet/>
      <dgm:spPr/>
      <dgm:t>
        <a:bodyPr/>
        <a:lstStyle/>
        <a:p>
          <a:endParaRPr lang="en-US"/>
        </a:p>
      </dgm:t>
    </dgm:pt>
    <dgm:pt modelId="{FCBDB702-1BF7-44FD-B87C-2A158CDFAB49}" type="sibTrans" cxnId="{909AF54C-D602-40D3-AF02-7D648BCD6779}">
      <dgm:prSet/>
      <dgm:spPr/>
      <dgm:t>
        <a:bodyPr/>
        <a:lstStyle/>
        <a:p>
          <a:endParaRPr lang="en-US"/>
        </a:p>
      </dgm:t>
    </dgm:pt>
    <dgm:pt modelId="{0B129C7E-9C84-42CA-A6D5-10E78610A1AF}">
      <dgm:prSet/>
      <dgm:spPr/>
      <dgm:t>
        <a:bodyPr/>
        <a:lstStyle/>
        <a:p>
          <a:r>
            <a:rPr lang="en-US"/>
            <a:t>Threatened to leave the United Nations and pulled out of the International Criminal Court </a:t>
          </a:r>
        </a:p>
      </dgm:t>
    </dgm:pt>
    <dgm:pt modelId="{974E3040-28B4-4F15-A108-69F9F7B7CE11}" type="parTrans" cxnId="{28B8B43A-6A00-4823-8214-F3872D76DE43}">
      <dgm:prSet/>
      <dgm:spPr/>
      <dgm:t>
        <a:bodyPr/>
        <a:lstStyle/>
        <a:p>
          <a:endParaRPr lang="en-US"/>
        </a:p>
      </dgm:t>
    </dgm:pt>
    <dgm:pt modelId="{D9BF8F02-5180-46C2-834D-3859D5243AC3}" type="sibTrans" cxnId="{28B8B43A-6A00-4823-8214-F3872D76DE43}">
      <dgm:prSet/>
      <dgm:spPr/>
      <dgm:t>
        <a:bodyPr/>
        <a:lstStyle/>
        <a:p>
          <a:endParaRPr lang="en-US"/>
        </a:p>
      </dgm:t>
    </dgm:pt>
    <dgm:pt modelId="{59891FFA-345C-47E8-9608-E00CA23F51CE}">
      <dgm:prSet/>
      <dgm:spPr/>
      <dgm:t>
        <a:bodyPr/>
        <a:lstStyle/>
        <a:p>
          <a:r>
            <a:rPr lang="en-US"/>
            <a:t>“Driven by views of a pure “people” set against a corrupt, subversive “elite.” </a:t>
          </a:r>
        </a:p>
      </dgm:t>
    </dgm:pt>
    <dgm:pt modelId="{ADD123F9-C5EB-435A-97A5-3EBD20D940DF}" type="parTrans" cxnId="{7B6DB407-F76A-4D5C-AD2C-8C5162C53483}">
      <dgm:prSet/>
      <dgm:spPr/>
      <dgm:t>
        <a:bodyPr/>
        <a:lstStyle/>
        <a:p>
          <a:endParaRPr lang="en-US"/>
        </a:p>
      </dgm:t>
    </dgm:pt>
    <dgm:pt modelId="{FAD1B4C8-0A4B-43F6-BFF1-22A6491DC256}" type="sibTrans" cxnId="{7B6DB407-F76A-4D5C-AD2C-8C5162C53483}">
      <dgm:prSet/>
      <dgm:spPr/>
      <dgm:t>
        <a:bodyPr/>
        <a:lstStyle/>
        <a:p>
          <a:endParaRPr lang="en-US"/>
        </a:p>
      </dgm:t>
    </dgm:pt>
    <dgm:pt modelId="{C256F440-1B14-4E67-B4FF-9BB2E24B5240}">
      <dgm:prSet/>
      <dgm:spPr/>
      <dgm:t>
        <a:bodyPr/>
        <a:lstStyle/>
        <a:p>
          <a:r>
            <a:rPr lang="en-US"/>
            <a:t>Banned the Vice President (elected separately in the Philippines) from Cabinet meetings, increased the Presidential budget, and arrested influential critics</a:t>
          </a:r>
        </a:p>
      </dgm:t>
    </dgm:pt>
    <dgm:pt modelId="{645FF33E-F1B4-411F-B9D4-7C4BA3F65BD3}" type="parTrans" cxnId="{A8029B20-A78D-43EE-A6B3-A59F912BEA86}">
      <dgm:prSet/>
      <dgm:spPr/>
      <dgm:t>
        <a:bodyPr/>
        <a:lstStyle/>
        <a:p>
          <a:endParaRPr lang="en-US"/>
        </a:p>
      </dgm:t>
    </dgm:pt>
    <dgm:pt modelId="{350FF524-8E99-476A-8CD0-A82EF1107081}" type="sibTrans" cxnId="{A8029B20-A78D-43EE-A6B3-A59F912BEA86}">
      <dgm:prSet/>
      <dgm:spPr/>
      <dgm:t>
        <a:bodyPr/>
        <a:lstStyle/>
        <a:p>
          <a:endParaRPr lang="en-US"/>
        </a:p>
      </dgm:t>
    </dgm:pt>
    <dgm:pt modelId="{948CA025-852B-A140-B1CA-F57AB633265A}" type="pres">
      <dgm:prSet presAssocID="{00083DD4-B4CC-4D3E-B96E-6B5C308392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A6186-FFA3-FE47-945E-E17AC724AD16}" type="pres">
      <dgm:prSet presAssocID="{00083DD4-B4CC-4D3E-B96E-6B5C3083929B}" presName="diamond" presStyleLbl="bgShp" presStyleIdx="0" presStyleCnt="1"/>
      <dgm:spPr/>
    </dgm:pt>
    <dgm:pt modelId="{432CC3F5-2AA1-8246-8FFA-95505EE178B3}" type="pres">
      <dgm:prSet presAssocID="{00083DD4-B4CC-4D3E-B96E-6B5C308392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0C81A-B0F9-FA49-BC82-10DBE01720C9}" type="pres">
      <dgm:prSet presAssocID="{00083DD4-B4CC-4D3E-B96E-6B5C308392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A2500-70CB-9A44-AE37-B3C5CBBD7E19}" type="pres">
      <dgm:prSet presAssocID="{00083DD4-B4CC-4D3E-B96E-6B5C308392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4C2A-40E2-5B42-A035-0143E757C92C}" type="pres">
      <dgm:prSet presAssocID="{00083DD4-B4CC-4D3E-B96E-6B5C308392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C961F-23E0-C145-B255-3A5961D78939}" type="presOf" srcId="{0B129C7E-9C84-42CA-A6D5-10E78610A1AF}" destId="{8430C81A-B0F9-FA49-BC82-10DBE01720C9}" srcOrd="0" destOrd="0" presId="urn:microsoft.com/office/officeart/2005/8/layout/matrix3"/>
    <dgm:cxn modelId="{7B6DB407-F76A-4D5C-AD2C-8C5162C53483}" srcId="{00083DD4-B4CC-4D3E-B96E-6B5C3083929B}" destId="{59891FFA-345C-47E8-9608-E00CA23F51CE}" srcOrd="2" destOrd="0" parTransId="{ADD123F9-C5EB-435A-97A5-3EBD20D940DF}" sibTransId="{FAD1B4C8-0A4B-43F6-BFF1-22A6491DC256}"/>
    <dgm:cxn modelId="{28B8B43A-6A00-4823-8214-F3872D76DE43}" srcId="{00083DD4-B4CC-4D3E-B96E-6B5C3083929B}" destId="{0B129C7E-9C84-42CA-A6D5-10E78610A1AF}" srcOrd="1" destOrd="0" parTransId="{974E3040-28B4-4F15-A108-69F9F7B7CE11}" sibTransId="{D9BF8F02-5180-46C2-834D-3859D5243AC3}"/>
    <dgm:cxn modelId="{8EB4E347-ACCB-B747-97D4-4B35D834CF34}" type="presOf" srcId="{00083DD4-B4CC-4D3E-B96E-6B5C3083929B}" destId="{948CA025-852B-A140-B1CA-F57AB633265A}" srcOrd="0" destOrd="0" presId="urn:microsoft.com/office/officeart/2005/8/layout/matrix3"/>
    <dgm:cxn modelId="{909AF54C-D602-40D3-AF02-7D648BCD6779}" srcId="{00083DD4-B4CC-4D3E-B96E-6B5C3083929B}" destId="{094DB1AE-581B-49C0-AC2C-518CFB2F544B}" srcOrd="0" destOrd="0" parTransId="{0A2CE3D9-860A-446B-84E3-1544EC94F357}" sibTransId="{FCBDB702-1BF7-44FD-B87C-2A158CDFAB49}"/>
    <dgm:cxn modelId="{D6F86584-E457-CA41-A00C-90E0C7E15511}" type="presOf" srcId="{59891FFA-345C-47E8-9608-E00CA23F51CE}" destId="{797A2500-70CB-9A44-AE37-B3C5CBBD7E19}" srcOrd="0" destOrd="0" presId="urn:microsoft.com/office/officeart/2005/8/layout/matrix3"/>
    <dgm:cxn modelId="{2D32A13E-824B-C04D-8C09-290299235906}" type="presOf" srcId="{094DB1AE-581B-49C0-AC2C-518CFB2F544B}" destId="{432CC3F5-2AA1-8246-8FFA-95505EE178B3}" srcOrd="0" destOrd="0" presId="urn:microsoft.com/office/officeart/2005/8/layout/matrix3"/>
    <dgm:cxn modelId="{80A51D92-13A2-3242-921C-7B8DFA0AB30C}" type="presOf" srcId="{C256F440-1B14-4E67-B4FF-9BB2E24B5240}" destId="{0F8A4C2A-40E2-5B42-A035-0143E757C92C}" srcOrd="0" destOrd="0" presId="urn:microsoft.com/office/officeart/2005/8/layout/matrix3"/>
    <dgm:cxn modelId="{A8029B20-A78D-43EE-A6B3-A59F912BEA86}" srcId="{00083DD4-B4CC-4D3E-B96E-6B5C3083929B}" destId="{C256F440-1B14-4E67-B4FF-9BB2E24B5240}" srcOrd="3" destOrd="0" parTransId="{645FF33E-F1B4-411F-B9D4-7C4BA3F65BD3}" sibTransId="{350FF524-8E99-476A-8CD0-A82EF1107081}"/>
    <dgm:cxn modelId="{6E9FC7AC-B6DB-1143-B39B-F2DF92848149}" type="presParOf" srcId="{948CA025-852B-A140-B1CA-F57AB633265A}" destId="{D2CA6186-FFA3-FE47-945E-E17AC724AD16}" srcOrd="0" destOrd="0" presId="urn:microsoft.com/office/officeart/2005/8/layout/matrix3"/>
    <dgm:cxn modelId="{9A1DD936-A361-B045-A1EA-9F4568F9E32D}" type="presParOf" srcId="{948CA025-852B-A140-B1CA-F57AB633265A}" destId="{432CC3F5-2AA1-8246-8FFA-95505EE178B3}" srcOrd="1" destOrd="0" presId="urn:microsoft.com/office/officeart/2005/8/layout/matrix3"/>
    <dgm:cxn modelId="{E78B07E2-7B63-6449-BEC6-97DD237F2143}" type="presParOf" srcId="{948CA025-852B-A140-B1CA-F57AB633265A}" destId="{8430C81A-B0F9-FA49-BC82-10DBE01720C9}" srcOrd="2" destOrd="0" presId="urn:microsoft.com/office/officeart/2005/8/layout/matrix3"/>
    <dgm:cxn modelId="{8297CC55-956E-E840-B73C-08ECDBBC499A}" type="presParOf" srcId="{948CA025-852B-A140-B1CA-F57AB633265A}" destId="{797A2500-70CB-9A44-AE37-B3C5CBBD7E19}" srcOrd="3" destOrd="0" presId="urn:microsoft.com/office/officeart/2005/8/layout/matrix3"/>
    <dgm:cxn modelId="{1CF0EC43-C679-714F-90D0-632D6B164F5A}" type="presParOf" srcId="{948CA025-852B-A140-B1CA-F57AB633265A}" destId="{0F8A4C2A-40E2-5B42-A035-0143E757C92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38582B-C920-40C9-A00C-880D371FBA4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1576A5-21D5-4049-A7F7-A21D0A87F837}">
      <dgm:prSet custT="1"/>
      <dgm:spPr/>
      <dgm:t>
        <a:bodyPr/>
        <a:lstStyle/>
        <a:p>
          <a:r>
            <a:rPr lang="en-US" sz="2400" dirty="0"/>
            <a:t>Unlike other Eastern European countries, Hungary did not have a lot of success with democracy pre-WWII</a:t>
          </a:r>
        </a:p>
      </dgm:t>
    </dgm:pt>
    <dgm:pt modelId="{5405AC6F-A429-4794-A2A6-CA061AF94ACC}" type="parTrans" cxnId="{5BFDAEA8-6260-4A74-985B-86224085635A}">
      <dgm:prSet/>
      <dgm:spPr/>
      <dgm:t>
        <a:bodyPr/>
        <a:lstStyle/>
        <a:p>
          <a:endParaRPr lang="en-US"/>
        </a:p>
      </dgm:t>
    </dgm:pt>
    <dgm:pt modelId="{DA79C0BE-86B7-48D7-8190-334A621D79C1}" type="sibTrans" cxnId="{5BFDAEA8-6260-4A74-985B-86224085635A}">
      <dgm:prSet/>
      <dgm:spPr/>
      <dgm:t>
        <a:bodyPr/>
        <a:lstStyle/>
        <a:p>
          <a:endParaRPr lang="en-US"/>
        </a:p>
      </dgm:t>
    </dgm:pt>
    <dgm:pt modelId="{23C415FC-4E62-4383-B61A-2F1FFA721606}">
      <dgm:prSet custT="1"/>
      <dgm:spPr/>
      <dgm:t>
        <a:bodyPr/>
        <a:lstStyle/>
        <a:p>
          <a:r>
            <a:rPr lang="en-US" sz="2400" dirty="0"/>
            <a:t>Became one of the most indebted Communist countries because past leaders overspent to stave off social conflict</a:t>
          </a:r>
        </a:p>
      </dgm:t>
    </dgm:pt>
    <dgm:pt modelId="{1C4CB89E-C178-4157-8F95-2715EA9E13E4}" type="parTrans" cxnId="{DAC07490-CAD5-4DCA-9CEC-2CA704976C82}">
      <dgm:prSet/>
      <dgm:spPr/>
      <dgm:t>
        <a:bodyPr/>
        <a:lstStyle/>
        <a:p>
          <a:endParaRPr lang="en-US"/>
        </a:p>
      </dgm:t>
    </dgm:pt>
    <dgm:pt modelId="{F3E22CCA-AB48-4EBF-86D2-00E30D1E4F3A}" type="sibTrans" cxnId="{DAC07490-CAD5-4DCA-9CEC-2CA704976C82}">
      <dgm:prSet/>
      <dgm:spPr/>
      <dgm:t>
        <a:bodyPr/>
        <a:lstStyle/>
        <a:p>
          <a:endParaRPr lang="en-US"/>
        </a:p>
      </dgm:t>
    </dgm:pt>
    <dgm:pt modelId="{60A93428-DAA0-4575-B320-E4DE059FA2A7}">
      <dgm:prSet custT="1"/>
      <dgm:spPr/>
      <dgm:t>
        <a:bodyPr/>
        <a:lstStyle/>
        <a:p>
          <a:r>
            <a:rPr lang="en-US" sz="2000" dirty="0"/>
            <a:t>After taking power Orbán: </a:t>
          </a:r>
        </a:p>
      </dgm:t>
    </dgm:pt>
    <dgm:pt modelId="{EABB9F19-787E-41AB-9D48-EA6FE56B9009}" type="parTrans" cxnId="{A09D26E7-C6A9-4223-845E-83077AF73AA5}">
      <dgm:prSet/>
      <dgm:spPr/>
      <dgm:t>
        <a:bodyPr/>
        <a:lstStyle/>
        <a:p>
          <a:endParaRPr lang="en-US"/>
        </a:p>
      </dgm:t>
    </dgm:pt>
    <dgm:pt modelId="{C845F1D3-203F-45A7-B582-8BCAB7F3E465}" type="sibTrans" cxnId="{A09D26E7-C6A9-4223-845E-83077AF73AA5}">
      <dgm:prSet/>
      <dgm:spPr/>
      <dgm:t>
        <a:bodyPr/>
        <a:lstStyle/>
        <a:p>
          <a:endParaRPr lang="en-US"/>
        </a:p>
      </dgm:t>
    </dgm:pt>
    <dgm:pt modelId="{857E6630-873C-4A62-9AA0-2564F6286D6C}">
      <dgm:prSet custT="1"/>
      <dgm:spPr/>
      <dgm:t>
        <a:bodyPr/>
        <a:lstStyle/>
        <a:p>
          <a:r>
            <a:rPr lang="en-US" sz="1600" dirty="0"/>
            <a:t>altered the constitution and made the electoral system even more </a:t>
          </a:r>
          <a:r>
            <a:rPr lang="en-US" sz="1600" dirty="0" smtClean="0"/>
            <a:t>favorable towards </a:t>
          </a:r>
          <a:r>
            <a:rPr lang="en-US" sz="1600" dirty="0"/>
            <a:t>the </a:t>
          </a:r>
          <a:r>
            <a:rPr lang="en-US" sz="1600" dirty="0" smtClean="0"/>
            <a:t>winner </a:t>
          </a:r>
          <a:endParaRPr lang="en-US" sz="1600" dirty="0"/>
        </a:p>
      </dgm:t>
    </dgm:pt>
    <dgm:pt modelId="{E5EDDCCD-0A2F-447A-863B-DE999A2A51CD}" type="parTrans" cxnId="{53138D91-ACA6-4ACC-BC0D-344DEF5E6CA2}">
      <dgm:prSet/>
      <dgm:spPr/>
      <dgm:t>
        <a:bodyPr/>
        <a:lstStyle/>
        <a:p>
          <a:endParaRPr lang="en-US"/>
        </a:p>
      </dgm:t>
    </dgm:pt>
    <dgm:pt modelId="{4C7833CD-5E65-47ED-AC8C-631E66F1E71A}" type="sibTrans" cxnId="{53138D91-ACA6-4ACC-BC0D-344DEF5E6CA2}">
      <dgm:prSet/>
      <dgm:spPr/>
      <dgm:t>
        <a:bodyPr/>
        <a:lstStyle/>
        <a:p>
          <a:endParaRPr lang="en-US"/>
        </a:p>
      </dgm:t>
    </dgm:pt>
    <dgm:pt modelId="{B30A06F7-60C1-4B0C-A44E-A558FCC8FF6F}">
      <dgm:prSet custT="1"/>
      <dgm:spPr/>
      <dgm:t>
        <a:bodyPr/>
        <a:lstStyle/>
        <a:p>
          <a:r>
            <a:rPr lang="en-US" sz="1600" dirty="0"/>
            <a:t>centralized political, cultural, and economic power across the </a:t>
          </a:r>
          <a:r>
            <a:rPr lang="en-US" sz="1600" dirty="0" smtClean="0"/>
            <a:t>board</a:t>
          </a:r>
          <a:endParaRPr lang="en-US" sz="1600" dirty="0"/>
        </a:p>
      </dgm:t>
    </dgm:pt>
    <dgm:pt modelId="{B01C3ACA-7817-4EFE-AA66-8DD8A0C8A199}" type="parTrans" cxnId="{FF7FCEF5-F0AB-47D7-ABAD-9CC429B5AD83}">
      <dgm:prSet/>
      <dgm:spPr/>
      <dgm:t>
        <a:bodyPr/>
        <a:lstStyle/>
        <a:p>
          <a:endParaRPr lang="en-US"/>
        </a:p>
      </dgm:t>
    </dgm:pt>
    <dgm:pt modelId="{0708A5E0-7BEA-42ED-9239-9DFE199798AF}" type="sibTrans" cxnId="{FF7FCEF5-F0AB-47D7-ABAD-9CC429B5AD83}">
      <dgm:prSet/>
      <dgm:spPr/>
      <dgm:t>
        <a:bodyPr/>
        <a:lstStyle/>
        <a:p>
          <a:endParaRPr lang="en-US"/>
        </a:p>
      </dgm:t>
    </dgm:pt>
    <dgm:pt modelId="{65EFDF1D-F93D-4AB5-A8E9-7429C880D297}">
      <dgm:prSet custT="1"/>
      <dgm:spPr/>
      <dgm:t>
        <a:bodyPr/>
        <a:lstStyle/>
        <a:p>
          <a:r>
            <a:rPr lang="en-US" sz="1600" dirty="0"/>
            <a:t>spent millions on propaganda to increase fear and hatred of the “other” </a:t>
          </a:r>
        </a:p>
      </dgm:t>
    </dgm:pt>
    <dgm:pt modelId="{CA57D68C-FEA9-4DCD-8CE6-3E4A4DFC6A52}" type="parTrans" cxnId="{FB39BBA1-9CEF-4ABC-9A79-2B69B4CFEDF3}">
      <dgm:prSet/>
      <dgm:spPr/>
      <dgm:t>
        <a:bodyPr/>
        <a:lstStyle/>
        <a:p>
          <a:endParaRPr lang="en-US"/>
        </a:p>
      </dgm:t>
    </dgm:pt>
    <dgm:pt modelId="{D9FA99B9-8571-42DC-B483-88DDE5D67930}" type="sibTrans" cxnId="{FB39BBA1-9CEF-4ABC-9A79-2B69B4CFEDF3}">
      <dgm:prSet/>
      <dgm:spPr/>
      <dgm:t>
        <a:bodyPr/>
        <a:lstStyle/>
        <a:p>
          <a:endParaRPr lang="en-US"/>
        </a:p>
      </dgm:t>
    </dgm:pt>
    <dgm:pt modelId="{E3B53E7B-0EAB-4B01-9C5F-68F7F06AC347}">
      <dgm:prSet custT="1"/>
      <dgm:spPr/>
      <dgm:t>
        <a:bodyPr/>
        <a:lstStyle/>
        <a:p>
          <a:r>
            <a:rPr lang="en-US" sz="1600" dirty="0"/>
            <a:t>limited free and fair elections</a:t>
          </a:r>
        </a:p>
      </dgm:t>
    </dgm:pt>
    <dgm:pt modelId="{742266BC-6F77-44C0-AB00-E4F9DAB46662}" type="parTrans" cxnId="{48C902DF-E0A6-4363-8B36-3D8625D6D703}">
      <dgm:prSet/>
      <dgm:spPr/>
      <dgm:t>
        <a:bodyPr/>
        <a:lstStyle/>
        <a:p>
          <a:endParaRPr lang="en-US"/>
        </a:p>
      </dgm:t>
    </dgm:pt>
    <dgm:pt modelId="{9189D4E7-E066-4568-B27F-BB91A796C728}" type="sibTrans" cxnId="{48C902DF-E0A6-4363-8B36-3D8625D6D703}">
      <dgm:prSet/>
      <dgm:spPr/>
      <dgm:t>
        <a:bodyPr/>
        <a:lstStyle/>
        <a:p>
          <a:endParaRPr lang="en-US"/>
        </a:p>
      </dgm:t>
    </dgm:pt>
    <dgm:pt modelId="{A9D34CD8-A526-D544-9DC0-9B6B5C7FEB4D}" type="pres">
      <dgm:prSet presAssocID="{6538582B-C920-40C9-A00C-880D371FBA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1EE02-2B29-C244-8A54-E2FA57A04079}" type="pres">
      <dgm:prSet presAssocID="{251576A5-21D5-4049-A7F7-A21D0A87F837}" presName="node" presStyleLbl="node1" presStyleIdx="0" presStyleCnt="3" custScaleX="110532" custScaleY="11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D109E-5A9B-554C-BB63-4EF5F58339EE}" type="pres">
      <dgm:prSet presAssocID="{DA79C0BE-86B7-48D7-8190-334A621D79C1}" presName="sibTrans" presStyleCnt="0"/>
      <dgm:spPr/>
    </dgm:pt>
    <dgm:pt modelId="{D53DF971-F7A3-6041-95D3-2B84284FBF10}" type="pres">
      <dgm:prSet presAssocID="{23C415FC-4E62-4383-B61A-2F1FFA721606}" presName="node" presStyleLbl="node1" presStyleIdx="1" presStyleCnt="3" custScaleX="94347" custScaleY="130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D0867-D13E-4A48-B992-7F7AE4307846}" type="pres">
      <dgm:prSet presAssocID="{F3E22CCA-AB48-4EBF-86D2-00E30D1E4F3A}" presName="sibTrans" presStyleCnt="0"/>
      <dgm:spPr/>
    </dgm:pt>
    <dgm:pt modelId="{141CBD4E-36E3-F24B-A047-19A25F953136}" type="pres">
      <dgm:prSet presAssocID="{60A93428-DAA0-4575-B320-E4DE059FA2A7}" presName="node" presStyleLbl="node1" presStyleIdx="2" presStyleCnt="3" custScaleX="95547" custScaleY="170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38D91-ACA6-4ACC-BC0D-344DEF5E6CA2}" srcId="{60A93428-DAA0-4575-B320-E4DE059FA2A7}" destId="{857E6630-873C-4A62-9AA0-2564F6286D6C}" srcOrd="0" destOrd="0" parTransId="{E5EDDCCD-0A2F-447A-863B-DE999A2A51CD}" sibTransId="{4C7833CD-5E65-47ED-AC8C-631E66F1E71A}"/>
    <dgm:cxn modelId="{DAC07490-CAD5-4DCA-9CEC-2CA704976C82}" srcId="{6538582B-C920-40C9-A00C-880D371FBA49}" destId="{23C415FC-4E62-4383-B61A-2F1FFA721606}" srcOrd="1" destOrd="0" parTransId="{1C4CB89E-C178-4157-8F95-2715EA9E13E4}" sibTransId="{F3E22CCA-AB48-4EBF-86D2-00E30D1E4F3A}"/>
    <dgm:cxn modelId="{95407847-60EB-2B48-95D6-646BB8A0C8B3}" type="presOf" srcId="{23C415FC-4E62-4383-B61A-2F1FFA721606}" destId="{D53DF971-F7A3-6041-95D3-2B84284FBF10}" srcOrd="0" destOrd="0" presId="urn:microsoft.com/office/officeart/2005/8/layout/default"/>
    <dgm:cxn modelId="{48C902DF-E0A6-4363-8B36-3D8625D6D703}" srcId="{60A93428-DAA0-4575-B320-E4DE059FA2A7}" destId="{E3B53E7B-0EAB-4B01-9C5F-68F7F06AC347}" srcOrd="3" destOrd="0" parTransId="{742266BC-6F77-44C0-AB00-E4F9DAB46662}" sibTransId="{9189D4E7-E066-4568-B27F-BB91A796C728}"/>
    <dgm:cxn modelId="{5BFDAEA8-6260-4A74-985B-86224085635A}" srcId="{6538582B-C920-40C9-A00C-880D371FBA49}" destId="{251576A5-21D5-4049-A7F7-A21D0A87F837}" srcOrd="0" destOrd="0" parTransId="{5405AC6F-A429-4794-A2A6-CA061AF94ACC}" sibTransId="{DA79C0BE-86B7-48D7-8190-334A621D79C1}"/>
    <dgm:cxn modelId="{B20F942C-F438-A546-B336-E448DBC11EAE}" type="presOf" srcId="{E3B53E7B-0EAB-4B01-9C5F-68F7F06AC347}" destId="{141CBD4E-36E3-F24B-A047-19A25F953136}" srcOrd="0" destOrd="4" presId="urn:microsoft.com/office/officeart/2005/8/layout/default"/>
    <dgm:cxn modelId="{A09D26E7-C6A9-4223-845E-83077AF73AA5}" srcId="{6538582B-C920-40C9-A00C-880D371FBA49}" destId="{60A93428-DAA0-4575-B320-E4DE059FA2A7}" srcOrd="2" destOrd="0" parTransId="{EABB9F19-787E-41AB-9D48-EA6FE56B9009}" sibTransId="{C845F1D3-203F-45A7-B582-8BCAB7F3E465}"/>
    <dgm:cxn modelId="{FF7FCEF5-F0AB-47D7-ABAD-9CC429B5AD83}" srcId="{60A93428-DAA0-4575-B320-E4DE059FA2A7}" destId="{B30A06F7-60C1-4B0C-A44E-A558FCC8FF6F}" srcOrd="1" destOrd="0" parTransId="{B01C3ACA-7817-4EFE-AA66-8DD8A0C8A199}" sibTransId="{0708A5E0-7BEA-42ED-9239-9DFE199798AF}"/>
    <dgm:cxn modelId="{B74D6863-6FB5-464B-AD1C-AA303F117B35}" type="presOf" srcId="{251576A5-21D5-4049-A7F7-A21D0A87F837}" destId="{C951EE02-2B29-C244-8A54-E2FA57A04079}" srcOrd="0" destOrd="0" presId="urn:microsoft.com/office/officeart/2005/8/layout/default"/>
    <dgm:cxn modelId="{29AB2582-3FFA-974A-BEE9-19F91FD60223}" type="presOf" srcId="{6538582B-C920-40C9-A00C-880D371FBA49}" destId="{A9D34CD8-A526-D544-9DC0-9B6B5C7FEB4D}" srcOrd="0" destOrd="0" presId="urn:microsoft.com/office/officeart/2005/8/layout/default"/>
    <dgm:cxn modelId="{FB39BBA1-9CEF-4ABC-9A79-2B69B4CFEDF3}" srcId="{60A93428-DAA0-4575-B320-E4DE059FA2A7}" destId="{65EFDF1D-F93D-4AB5-A8E9-7429C880D297}" srcOrd="2" destOrd="0" parTransId="{CA57D68C-FEA9-4DCD-8CE6-3E4A4DFC6A52}" sibTransId="{D9FA99B9-8571-42DC-B483-88DDE5D67930}"/>
    <dgm:cxn modelId="{59201B44-4382-C940-A2A8-81C10B33D9DE}" type="presOf" srcId="{B30A06F7-60C1-4B0C-A44E-A558FCC8FF6F}" destId="{141CBD4E-36E3-F24B-A047-19A25F953136}" srcOrd="0" destOrd="2" presId="urn:microsoft.com/office/officeart/2005/8/layout/default"/>
    <dgm:cxn modelId="{68A27FDB-78CC-1B49-85B7-74C9F566D357}" type="presOf" srcId="{857E6630-873C-4A62-9AA0-2564F6286D6C}" destId="{141CBD4E-36E3-F24B-A047-19A25F953136}" srcOrd="0" destOrd="1" presId="urn:microsoft.com/office/officeart/2005/8/layout/default"/>
    <dgm:cxn modelId="{9AD709D6-8553-7846-9A67-342F17E20094}" type="presOf" srcId="{65EFDF1D-F93D-4AB5-A8E9-7429C880D297}" destId="{141CBD4E-36E3-F24B-A047-19A25F953136}" srcOrd="0" destOrd="3" presId="urn:microsoft.com/office/officeart/2005/8/layout/default"/>
    <dgm:cxn modelId="{7C3E0C23-3241-BA48-9BEB-607513271A95}" type="presOf" srcId="{60A93428-DAA0-4575-B320-E4DE059FA2A7}" destId="{141CBD4E-36E3-F24B-A047-19A25F953136}" srcOrd="0" destOrd="0" presId="urn:microsoft.com/office/officeart/2005/8/layout/default"/>
    <dgm:cxn modelId="{B92E0391-C088-8A49-975E-B8E2E12F9A83}" type="presParOf" srcId="{A9D34CD8-A526-D544-9DC0-9B6B5C7FEB4D}" destId="{C951EE02-2B29-C244-8A54-E2FA57A04079}" srcOrd="0" destOrd="0" presId="urn:microsoft.com/office/officeart/2005/8/layout/default"/>
    <dgm:cxn modelId="{08FD5826-E9C0-A544-A9FB-3F35A53F8D0E}" type="presParOf" srcId="{A9D34CD8-A526-D544-9DC0-9B6B5C7FEB4D}" destId="{C37D109E-5A9B-554C-BB63-4EF5F58339EE}" srcOrd="1" destOrd="0" presId="urn:microsoft.com/office/officeart/2005/8/layout/default"/>
    <dgm:cxn modelId="{6A3777E6-5F18-7849-B74F-67CCD96A958A}" type="presParOf" srcId="{A9D34CD8-A526-D544-9DC0-9B6B5C7FEB4D}" destId="{D53DF971-F7A3-6041-95D3-2B84284FBF10}" srcOrd="2" destOrd="0" presId="urn:microsoft.com/office/officeart/2005/8/layout/default"/>
    <dgm:cxn modelId="{2531F465-DAAF-CB47-AA35-03F4BE4489D0}" type="presParOf" srcId="{A9D34CD8-A526-D544-9DC0-9B6B5C7FEB4D}" destId="{136D0867-D13E-4A48-B992-7F7AE4307846}" srcOrd="3" destOrd="0" presId="urn:microsoft.com/office/officeart/2005/8/layout/default"/>
    <dgm:cxn modelId="{13995DAD-3E9C-E44E-AB62-313BE65D6286}" type="presParOf" srcId="{A9D34CD8-A526-D544-9DC0-9B6B5C7FEB4D}" destId="{141CBD4E-36E3-F24B-A047-19A25F9531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F8D01-6C04-CD4E-896C-7D1FAF7C89DF}">
      <dsp:nvSpPr>
        <dsp:cNvPr id="0" name=""/>
        <dsp:cNvSpPr/>
      </dsp:nvSpPr>
      <dsp:spPr>
        <a:xfrm>
          <a:off x="0" y="99838"/>
          <a:ext cx="6513603" cy="1367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Essential Question: What are the shared ideas in the rise of populism? </a:t>
          </a:r>
        </a:p>
      </dsp:txBody>
      <dsp:txXfrm>
        <a:off x="66753" y="166591"/>
        <a:ext cx="6380097" cy="1233931"/>
      </dsp:txXfrm>
    </dsp:sp>
    <dsp:sp modelId="{A963A141-0321-C849-A2E5-C4F10EFB1423}">
      <dsp:nvSpPr>
        <dsp:cNvPr id="0" name=""/>
        <dsp:cNvSpPr/>
      </dsp:nvSpPr>
      <dsp:spPr>
        <a:xfrm>
          <a:off x="0" y="1539275"/>
          <a:ext cx="6513603" cy="1367437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LO1: Students will be able to identify common trends across populist countries.</a:t>
          </a:r>
        </a:p>
      </dsp:txBody>
      <dsp:txXfrm>
        <a:off x="66753" y="1606028"/>
        <a:ext cx="6380097" cy="1233931"/>
      </dsp:txXfrm>
    </dsp:sp>
    <dsp:sp modelId="{74818A01-80AA-4544-BEB3-84C93103F02A}">
      <dsp:nvSpPr>
        <dsp:cNvPr id="0" name=""/>
        <dsp:cNvSpPr/>
      </dsp:nvSpPr>
      <dsp:spPr>
        <a:xfrm>
          <a:off x="0" y="2978713"/>
          <a:ext cx="6513603" cy="1367437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LO2: Students will be able to analyze the link between social conditions and the rise of new populism.</a:t>
          </a:r>
        </a:p>
      </dsp:txBody>
      <dsp:txXfrm>
        <a:off x="66753" y="3045466"/>
        <a:ext cx="6380097" cy="1233931"/>
      </dsp:txXfrm>
    </dsp:sp>
    <dsp:sp modelId="{C1C26FFE-7BE9-8048-93F1-3C1E38B40ACF}">
      <dsp:nvSpPr>
        <dsp:cNvPr id="0" name=""/>
        <dsp:cNvSpPr/>
      </dsp:nvSpPr>
      <dsp:spPr>
        <a:xfrm>
          <a:off x="0" y="4418150"/>
          <a:ext cx="6513603" cy="136743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LO3: Students will be able to analyze the link between economic conditions and the rise of new populism. </a:t>
          </a:r>
        </a:p>
      </dsp:txBody>
      <dsp:txXfrm>
        <a:off x="66753" y="4484903"/>
        <a:ext cx="6380097" cy="123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7A781-3552-4446-8D79-E3B83D7D3AD3}">
      <dsp:nvSpPr>
        <dsp:cNvPr id="0" name=""/>
        <dsp:cNvSpPr/>
      </dsp:nvSpPr>
      <dsp:spPr>
        <a:xfrm>
          <a:off x="1020020" y="743286"/>
          <a:ext cx="815021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A7F9E-CF62-7949-B556-635AE702609E}">
      <dsp:nvSpPr>
        <dsp:cNvPr id="0" name=""/>
        <dsp:cNvSpPr/>
      </dsp:nvSpPr>
      <dsp:spPr>
        <a:xfrm>
          <a:off x="1883942" y="674860"/>
          <a:ext cx="93727" cy="176044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48695-1037-004D-B328-DCB1ED94933E}">
      <dsp:nvSpPr>
        <dsp:cNvPr id="0" name=""/>
        <dsp:cNvSpPr/>
      </dsp:nvSpPr>
      <dsp:spPr>
        <a:xfrm>
          <a:off x="511930" y="337110"/>
          <a:ext cx="812425" cy="8124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27" tIns="31527" rIns="31527" bIns="3152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1</a:t>
          </a:r>
        </a:p>
      </dsp:txBody>
      <dsp:txXfrm>
        <a:off x="630907" y="456087"/>
        <a:ext cx="574471" cy="574471"/>
      </dsp:txXfrm>
    </dsp:sp>
    <dsp:sp modelId="{FF0B6495-82F8-9240-8C7D-85AE19FED027}">
      <dsp:nvSpPr>
        <dsp:cNvPr id="0" name=""/>
        <dsp:cNvSpPr/>
      </dsp:nvSpPr>
      <dsp:spPr>
        <a:xfrm>
          <a:off x="1243" y="1315135"/>
          <a:ext cx="18337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52" tIns="165100" rIns="144652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Took on “political outsider” role </a:t>
          </a:r>
        </a:p>
      </dsp:txBody>
      <dsp:txXfrm>
        <a:off x="1243" y="1681894"/>
        <a:ext cx="1833797" cy="1598841"/>
      </dsp:txXfrm>
    </dsp:sp>
    <dsp:sp modelId="{9040E6E2-02B6-A349-A74A-D7885A5BE0D0}">
      <dsp:nvSpPr>
        <dsp:cNvPr id="0" name=""/>
        <dsp:cNvSpPr/>
      </dsp:nvSpPr>
      <dsp:spPr>
        <a:xfrm>
          <a:off x="2038796" y="743286"/>
          <a:ext cx="1833797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3FD4D-4338-5246-85B3-7E32CF2F9D22}">
      <dsp:nvSpPr>
        <dsp:cNvPr id="0" name=""/>
        <dsp:cNvSpPr/>
      </dsp:nvSpPr>
      <dsp:spPr>
        <a:xfrm>
          <a:off x="3921495" y="674860"/>
          <a:ext cx="93727" cy="176044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833E3-1B55-B04C-88D2-D613E40FBFD5}">
      <dsp:nvSpPr>
        <dsp:cNvPr id="0" name=""/>
        <dsp:cNvSpPr/>
      </dsp:nvSpPr>
      <dsp:spPr>
        <a:xfrm>
          <a:off x="2549482" y="337109"/>
          <a:ext cx="812425" cy="8124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27" tIns="31527" rIns="31527" bIns="3152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2</a:t>
          </a:r>
        </a:p>
      </dsp:txBody>
      <dsp:txXfrm>
        <a:off x="2668459" y="456086"/>
        <a:ext cx="574471" cy="574471"/>
      </dsp:txXfrm>
    </dsp:sp>
    <dsp:sp modelId="{E5EAA087-0F4C-C24E-9CFE-C05D3E5B80F8}">
      <dsp:nvSpPr>
        <dsp:cNvPr id="0" name=""/>
        <dsp:cNvSpPr/>
      </dsp:nvSpPr>
      <dsp:spPr>
        <a:xfrm>
          <a:off x="2038796" y="1315135"/>
          <a:ext cx="18337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52" tIns="165100" rIns="144652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Re-emergence of “of an openly, ostentatiously white-nationalist conservatism.”</a:t>
          </a:r>
        </a:p>
      </dsp:txBody>
      <dsp:txXfrm>
        <a:off x="2038796" y="1681894"/>
        <a:ext cx="1833797" cy="1598841"/>
      </dsp:txXfrm>
    </dsp:sp>
    <dsp:sp modelId="{BB2870D2-89AA-A548-859E-E00469193A22}">
      <dsp:nvSpPr>
        <dsp:cNvPr id="0" name=""/>
        <dsp:cNvSpPr/>
      </dsp:nvSpPr>
      <dsp:spPr>
        <a:xfrm>
          <a:off x="4076349" y="743286"/>
          <a:ext cx="1833797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976DB-63AE-6A44-A1A1-F26023938B18}">
      <dsp:nvSpPr>
        <dsp:cNvPr id="0" name=""/>
        <dsp:cNvSpPr/>
      </dsp:nvSpPr>
      <dsp:spPr>
        <a:xfrm>
          <a:off x="5959048" y="674860"/>
          <a:ext cx="93727" cy="176044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60B61-8324-DF41-8231-E452CC5D3EE8}">
      <dsp:nvSpPr>
        <dsp:cNvPr id="0" name=""/>
        <dsp:cNvSpPr/>
      </dsp:nvSpPr>
      <dsp:spPr>
        <a:xfrm>
          <a:off x="4587035" y="337109"/>
          <a:ext cx="812425" cy="8124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27" tIns="31527" rIns="31527" bIns="3152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3</a:t>
          </a:r>
        </a:p>
      </dsp:txBody>
      <dsp:txXfrm>
        <a:off x="4706012" y="456086"/>
        <a:ext cx="574471" cy="574471"/>
      </dsp:txXfrm>
    </dsp:sp>
    <dsp:sp modelId="{AEFA90E9-D8BD-3A4B-B43B-5C1356D0A960}">
      <dsp:nvSpPr>
        <dsp:cNvPr id="0" name=""/>
        <dsp:cNvSpPr/>
      </dsp:nvSpPr>
      <dsp:spPr>
        <a:xfrm>
          <a:off x="4076349" y="1315135"/>
          <a:ext cx="18337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52" tIns="165100" rIns="144652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Trump’s appeals to racism were not coded or covert– they were open, obvious, and profound</a:t>
          </a:r>
        </a:p>
      </dsp:txBody>
      <dsp:txXfrm>
        <a:off x="4076349" y="1681894"/>
        <a:ext cx="1833797" cy="1598841"/>
      </dsp:txXfrm>
    </dsp:sp>
    <dsp:sp modelId="{AB0A16C5-68EA-5445-8CA2-D636C57C6C67}">
      <dsp:nvSpPr>
        <dsp:cNvPr id="0" name=""/>
        <dsp:cNvSpPr/>
      </dsp:nvSpPr>
      <dsp:spPr>
        <a:xfrm>
          <a:off x="6113902" y="743286"/>
          <a:ext cx="1833797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F00D-7341-8D47-8B35-9C7B847F88D7}">
      <dsp:nvSpPr>
        <dsp:cNvPr id="0" name=""/>
        <dsp:cNvSpPr/>
      </dsp:nvSpPr>
      <dsp:spPr>
        <a:xfrm>
          <a:off x="7996601" y="674860"/>
          <a:ext cx="93727" cy="17604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79D62-7C38-954A-BE33-2B904A219E22}">
      <dsp:nvSpPr>
        <dsp:cNvPr id="0" name=""/>
        <dsp:cNvSpPr/>
      </dsp:nvSpPr>
      <dsp:spPr>
        <a:xfrm>
          <a:off x="6624588" y="337109"/>
          <a:ext cx="812425" cy="8124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27" tIns="31527" rIns="31527" bIns="3152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4</a:t>
          </a:r>
        </a:p>
      </dsp:txBody>
      <dsp:txXfrm>
        <a:off x="6743565" y="456086"/>
        <a:ext cx="574471" cy="574471"/>
      </dsp:txXfrm>
    </dsp:sp>
    <dsp:sp modelId="{C1EC628A-B7D8-F146-8439-F982CC0CD8A5}">
      <dsp:nvSpPr>
        <dsp:cNvPr id="0" name=""/>
        <dsp:cNvSpPr/>
      </dsp:nvSpPr>
      <dsp:spPr>
        <a:xfrm>
          <a:off x="6113902" y="1315135"/>
          <a:ext cx="18337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52" tIns="165100" rIns="144652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Ran a campaign toward a ”politics of immigration restriction, anti-internationalism, and cultural resentment.”</a:t>
          </a:r>
        </a:p>
      </dsp:txBody>
      <dsp:txXfrm>
        <a:off x="6113902" y="1681894"/>
        <a:ext cx="1833797" cy="1598841"/>
      </dsp:txXfrm>
    </dsp:sp>
    <dsp:sp modelId="{3CD7B99E-02F2-B24A-817B-887054A644CA}">
      <dsp:nvSpPr>
        <dsp:cNvPr id="0" name=""/>
        <dsp:cNvSpPr/>
      </dsp:nvSpPr>
      <dsp:spPr>
        <a:xfrm>
          <a:off x="8151455" y="743286"/>
          <a:ext cx="916898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C9693-63F7-5644-AA96-2E0F3711A384}">
      <dsp:nvSpPr>
        <dsp:cNvPr id="0" name=""/>
        <dsp:cNvSpPr/>
      </dsp:nvSpPr>
      <dsp:spPr>
        <a:xfrm>
          <a:off x="8662141" y="337109"/>
          <a:ext cx="812425" cy="8124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27" tIns="31527" rIns="31527" bIns="3152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5</a:t>
          </a:r>
        </a:p>
      </dsp:txBody>
      <dsp:txXfrm>
        <a:off x="8781118" y="456086"/>
        <a:ext cx="574471" cy="574471"/>
      </dsp:txXfrm>
    </dsp:sp>
    <dsp:sp modelId="{023F17D2-F1B2-F942-9EF6-374EEC90E22B}">
      <dsp:nvSpPr>
        <dsp:cNvPr id="0" name=""/>
        <dsp:cNvSpPr/>
      </dsp:nvSpPr>
      <dsp:spPr>
        <a:xfrm>
          <a:off x="8151455" y="1315135"/>
          <a:ext cx="18337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52" tIns="165100" rIns="144652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Finally, an increase in tension between homogeneity and cosmopolitan ideals played a huge role in voter turnout </a:t>
          </a:r>
        </a:p>
      </dsp:txBody>
      <dsp:txXfrm>
        <a:off x="8151455" y="1681894"/>
        <a:ext cx="1833797" cy="1598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A6186-FFA3-FE47-945E-E17AC724AD16}">
      <dsp:nvSpPr>
        <dsp:cNvPr id="0" name=""/>
        <dsp:cNvSpPr/>
      </dsp:nvSpPr>
      <dsp:spPr>
        <a:xfrm>
          <a:off x="314088" y="0"/>
          <a:ext cx="5885426" cy="588542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CC3F5-2AA1-8246-8FFA-95505EE178B3}">
      <dsp:nvSpPr>
        <dsp:cNvPr id="0" name=""/>
        <dsp:cNvSpPr/>
      </dsp:nvSpPr>
      <dsp:spPr>
        <a:xfrm>
          <a:off x="873204" y="559115"/>
          <a:ext cx="2295316" cy="22953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Supports a ruthless drug war, which killed approx. 6,000 people in 6 months</a:t>
          </a:r>
        </a:p>
      </dsp:txBody>
      <dsp:txXfrm>
        <a:off x="985252" y="671163"/>
        <a:ext cx="2071220" cy="2071220"/>
      </dsp:txXfrm>
    </dsp:sp>
    <dsp:sp modelId="{8430C81A-B0F9-FA49-BC82-10DBE01720C9}">
      <dsp:nvSpPr>
        <dsp:cNvPr id="0" name=""/>
        <dsp:cNvSpPr/>
      </dsp:nvSpPr>
      <dsp:spPr>
        <a:xfrm>
          <a:off x="3345083" y="559115"/>
          <a:ext cx="2295316" cy="2295316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Threatened to leave the United Nations and pulled out of the International Criminal Court </a:t>
          </a:r>
        </a:p>
      </dsp:txBody>
      <dsp:txXfrm>
        <a:off x="3457131" y="671163"/>
        <a:ext cx="2071220" cy="2071220"/>
      </dsp:txXfrm>
    </dsp:sp>
    <dsp:sp modelId="{797A2500-70CB-9A44-AE37-B3C5CBBD7E19}">
      <dsp:nvSpPr>
        <dsp:cNvPr id="0" name=""/>
        <dsp:cNvSpPr/>
      </dsp:nvSpPr>
      <dsp:spPr>
        <a:xfrm>
          <a:off x="873204" y="3030994"/>
          <a:ext cx="2295316" cy="2295316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“Driven by views of a pure “people” set against a corrupt, subversive “elite.” </a:t>
          </a:r>
        </a:p>
      </dsp:txBody>
      <dsp:txXfrm>
        <a:off x="985252" y="3143042"/>
        <a:ext cx="2071220" cy="2071220"/>
      </dsp:txXfrm>
    </dsp:sp>
    <dsp:sp modelId="{0F8A4C2A-40E2-5B42-A035-0143E757C92C}">
      <dsp:nvSpPr>
        <dsp:cNvPr id="0" name=""/>
        <dsp:cNvSpPr/>
      </dsp:nvSpPr>
      <dsp:spPr>
        <a:xfrm>
          <a:off x="3345083" y="3030994"/>
          <a:ext cx="2295316" cy="2295316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Banned the Vice President (elected separately in the Philippines) from Cabinet meetings, increased the Presidential budget, and arrested influential critics</a:t>
          </a:r>
        </a:p>
      </dsp:txBody>
      <dsp:txXfrm>
        <a:off x="3457131" y="3143042"/>
        <a:ext cx="2071220" cy="2071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EE02-2B29-C244-8A54-E2FA57A04079}">
      <dsp:nvSpPr>
        <dsp:cNvPr id="0" name=""/>
        <dsp:cNvSpPr/>
      </dsp:nvSpPr>
      <dsp:spPr>
        <a:xfrm>
          <a:off x="1456897" y="817"/>
          <a:ext cx="3599808" cy="22332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Unlike other Eastern European countries, Hungary did not have a lot of success with democracy pre-WWII</a:t>
          </a:r>
        </a:p>
      </dsp:txBody>
      <dsp:txXfrm>
        <a:off x="1456897" y="817"/>
        <a:ext cx="3599808" cy="2233260"/>
      </dsp:txXfrm>
    </dsp:sp>
    <dsp:sp modelId="{D53DF971-F7A3-6041-95D3-2B84284FBF10}">
      <dsp:nvSpPr>
        <dsp:cNvPr id="0" name=""/>
        <dsp:cNvSpPr/>
      </dsp:nvSpPr>
      <dsp:spPr>
        <a:xfrm>
          <a:off x="1726" y="2951249"/>
          <a:ext cx="3072694" cy="2541868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Became one of the most indebted Communist countries because past leaders overspent to stave off social conflict</a:t>
          </a:r>
        </a:p>
      </dsp:txBody>
      <dsp:txXfrm>
        <a:off x="1726" y="2951249"/>
        <a:ext cx="3072694" cy="2541868"/>
      </dsp:txXfrm>
    </dsp:sp>
    <dsp:sp modelId="{141CBD4E-36E3-F24B-A047-19A25F953136}">
      <dsp:nvSpPr>
        <dsp:cNvPr id="0" name=""/>
        <dsp:cNvSpPr/>
      </dsp:nvSpPr>
      <dsp:spPr>
        <a:xfrm>
          <a:off x="3400101" y="2559758"/>
          <a:ext cx="3111776" cy="332484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After taking power Orbán: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altered the constitution and made the electoral system even more </a:t>
          </a:r>
          <a:r>
            <a:rPr lang="en-US" sz="1600" kern="1200" dirty="0" smtClean="0"/>
            <a:t>favorable towards </a:t>
          </a:r>
          <a:r>
            <a:rPr lang="en-US" sz="1600" kern="1200" dirty="0"/>
            <a:t>the </a:t>
          </a:r>
          <a:r>
            <a:rPr lang="en-US" sz="1600" kern="1200" dirty="0" smtClean="0"/>
            <a:t>winner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centralized political, cultural, and economic power across the </a:t>
          </a:r>
          <a:r>
            <a:rPr lang="en-US" sz="1600" kern="1200" dirty="0" smtClean="0"/>
            <a:t>board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spent millions on propaganda to increase fear and hatred of the “other”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limited free and fair elections</a:t>
          </a:r>
        </a:p>
      </dsp:txBody>
      <dsp:txXfrm>
        <a:off x="3400101" y="2559758"/>
        <a:ext cx="3111776" cy="332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AD20-85AD-D144-B5F9-C25CEBB3769D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8F5B-0ADD-CC42-AC76-04530EB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origins.osu.edu</a:t>
            </a:r>
            <a:r>
              <a:rPr lang="en-US" dirty="0"/>
              <a:t>/article/fear-and-loathing-around-world-rise-new-populism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8F5B-0ADD-CC42-AC76-04530EBCD3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9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origins.osu.edu</a:t>
            </a:r>
            <a:r>
              <a:rPr lang="en-US" dirty="0"/>
              <a:t>/article/fear-and-loathing-around-world-rise-new-populism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8F5B-0ADD-CC42-AC76-04530EBCD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origins.osu.edu</a:t>
            </a:r>
            <a:r>
              <a:rPr lang="en-US" dirty="0"/>
              <a:t>/article/fear-and-loathing-around-world-rise-new-populism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8F5B-0ADD-CC42-AC76-04530EBCD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F4508-7A5A-3A42-B4A5-A04EAA43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F3C7A3-FC4F-394B-BE3C-D540C2B0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9C990A-8E5D-EB49-8F46-075C0E27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D7FFF-EF5B-8B40-8FA5-159FEAE2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FCC33-E883-E647-8513-F6AD2902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5D5B8-764A-BD4B-A30E-38940F23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6D64F2-322F-E746-905A-BD5E9D76A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6DD1D-6864-5A42-B06A-B0F7CFA9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F8AE9-355A-0945-ABBD-2FA6047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5345B8-C3C6-8549-A643-E9397E6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49076E-52D2-CA4E-91C7-25096F522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20FE7E-423D-8243-839D-2E2C8AF17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B87785-796D-4B48-B8FD-AE5F9274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3CFF8F-01E8-8648-88BB-C20FFB4C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5F690F-F480-BB49-A016-DAF7A665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528BE-E569-9943-89A4-D5F537D9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028FB-D015-7B46-8E9F-9521A3CB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6CD9B-93C1-064B-87B3-BED76928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1ACD2D-3E01-1041-A47E-B28D1A08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306E7-E857-3A40-BAD1-BA55A600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44C40-9C37-0C4C-BC6F-7DBA63BE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546D68-3FAF-9A45-BE84-2C0F5AF51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48E378-ABC2-0A4A-B0F5-A2A19EAF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54A478-EE31-CE4C-954A-B8DDD52A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E4CF4-C8AE-474A-964F-0D7534D6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1686D-B662-404E-9A39-D8E541AF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4617A8-47CF-6949-BEE9-34D33040C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B8A9E8-E98E-914E-982D-EB0702CCF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88D7F7-B5A6-3F44-AC6F-0618498D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AB9584-C795-2345-8EB1-29D98659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FA3F12-43A7-8648-92F0-64737C3D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35A75-AD16-8740-BD90-4402F6D9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431D54-0BA3-5A42-9F96-2DF21720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719173-78AC-CB4C-9D85-D4F4AE94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87DB54-AB4F-C94F-B28E-621A2F6BA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46CCA1-D972-B140-B201-47E660C5E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D27C5C-3B36-0142-B397-F5A73693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868525-7C83-BE43-8A05-BCE244B1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68E3CF-BB66-6E43-8178-484CFCEA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842BB-4A2A-544C-889F-94F0FBC9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7080C3-50DF-0744-85E2-E544A3A9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A61B6F-0AC9-8841-933B-33FEE8D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3972B5-E6A2-9D4D-8A9C-C1DCCA8B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77838A-7BBD-B54A-A3FE-B6790FC2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DE43A2-54A4-594B-B5C5-E6ABF0E9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5EDFD8-E5D1-8B47-A5E6-19CADF19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C0692-823F-D140-AE9F-C74ADD2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FA2AC-1C8B-DB4E-B627-42E6CC67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B6CCB7-5A6E-9C46-9796-B3F9CB08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2C270D-FC3E-A44D-A4FF-3414F516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B333FF-EDBA-5F47-B0C4-67B817E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969C7E-3B62-A940-A855-72C7922C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157B1-0922-9E47-AE2D-2E62E338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7C2C1A-6C93-F745-B686-38EA72257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0E1-5D0F-2543-954A-B6158D482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8C147D-FD9A-4F4F-BD01-CD49D103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B10986-0461-C74B-AD76-2E12CE2D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F612AC-1C73-644E-AA60-488CB546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30EF97-4530-1E46-8B69-E2D1EBC1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0C5D60-0979-B54A-9379-674B2985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021500-ECA6-4D48-85EB-6AD47FA12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91E9-8AA4-3542-8AE0-F84FD49C344F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0070C-CA50-3946-866E-CDC893E0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8C8ED-DF6B-2C43-8274-EE4917304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5767-0B1E-FF44-9CE5-C69BF4F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40807-592C-164B-ACF0-B749F06A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The Rise of New Populism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8A653A-8313-BF4F-BCDE-744939180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The United States, The Philippines, Hungary, and Poland 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xmlns="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xmlns="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5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21088-6471-E54F-93DE-3F21CF74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Whole Class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2550C8-D121-E744-9E4F-1422C83FD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" r="245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C178A-9585-2743-9F11-98BFAC9B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Lets talk about the following questions: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What are far-right movements fighting for (or against)?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Why are they gaining popularity across the globe?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Do they present a threat to democracy and civil liberties in other countries? Why or why not?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8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99BC4-2213-CE45-A108-99818C7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Final Thoughts…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0287F6-7265-044F-B72F-494CC1FD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36" y="2589086"/>
            <a:ext cx="4920496" cy="275547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3E192-4AF1-954F-97B6-E43E3321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200"/>
              <a:t>For an exit ticket, please answer these questions:</a:t>
            </a:r>
          </a:p>
          <a:p>
            <a:pPr lvl="1"/>
            <a:r>
              <a:rPr lang="en-US" sz="2200"/>
              <a:t>Which do you think is the strongest argument in favor of populism?</a:t>
            </a:r>
          </a:p>
          <a:p>
            <a:pPr lvl="1"/>
            <a:r>
              <a:rPr lang="en-US" sz="2200"/>
              <a:t>Can you think of any ways to counter the rise of populism in other countries? </a:t>
            </a:r>
          </a:p>
          <a:p>
            <a:pPr marL="457200" lvl="1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762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3FEF1-C8F8-1E49-9DB6-D872812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Essential Question and Learning 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AEA2547-6AB0-45EE-823E-CA7562F63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7529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44C1D-CEF6-404C-8AAC-787B2D37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US" dirty="0"/>
              <a:t>Populism	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xmlns="" id="{D586F9BF-B1B0-4230-9768-D31C3F26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/>
          </a:bodyPr>
          <a:lstStyle/>
          <a:p>
            <a:r>
              <a:rPr lang="en-US" sz="2400" dirty="0"/>
              <a:t>Defined as a political approach that attempts to appeal to ordinary citizens.</a:t>
            </a:r>
          </a:p>
          <a:p>
            <a:r>
              <a:rPr lang="en-US" sz="2400" dirty="0"/>
              <a:t>Exemplified by  Hugo Chavez of Venezuela, Benito Mussolini of Italy, Fidel Castro of Cuba, and Adolf Hitler of Germany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29F20189-6D86-E843-A13B-3C01EF7D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576" y="474133"/>
            <a:ext cx="3553672" cy="33615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D3282E-FE15-4546-A5CA-E0B12100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554" y="474133"/>
            <a:ext cx="2428672" cy="27178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652602-E06E-E944-BFF0-86D765F3D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25" y="4318312"/>
            <a:ext cx="3043974" cy="206555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93C2C2-A6D9-C141-BBDA-E56F4508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3675621"/>
            <a:ext cx="2438503" cy="27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1AD5B-5CFD-7949-975E-72C2E357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287" y="3348567"/>
            <a:ext cx="6610306" cy="2185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Populism today: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Vikto</a:t>
            </a:r>
            <a:r>
              <a:rPr lang="en-US" sz="3200" dirty="0">
                <a:solidFill>
                  <a:srgbClr val="FFFFFF"/>
                </a:solidFill>
              </a:rPr>
              <a:t>r Orbán (Hungary), Rodrigo Duterte (the Philippines), </a:t>
            </a:r>
            <a:r>
              <a:rPr lang="en-US" sz="2800" dirty="0">
                <a:solidFill>
                  <a:schemeClr val="bg1"/>
                </a:solidFill>
              </a:rPr>
              <a:t>Andrzej </a:t>
            </a:r>
            <a:r>
              <a:rPr lang="en-US" sz="2800" dirty="0" err="1">
                <a:solidFill>
                  <a:schemeClr val="bg1"/>
                </a:solidFill>
              </a:rPr>
              <a:t>Duda</a:t>
            </a:r>
            <a:r>
              <a:rPr lang="en-US" sz="2800" dirty="0">
                <a:solidFill>
                  <a:schemeClr val="bg1"/>
                </a:solidFill>
              </a:rPr>
              <a:t> (Poland), and Donald Trump (United States)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35C53A-8C20-244E-9AED-1DE986577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0" r="-1" b="-1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8A037B-B1B6-8149-B112-8C754BA83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0" r="14204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26F5D3-1563-B044-96B1-FFEF049D1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272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23EF30-2480-1F4D-A4D2-F8D75BCE2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427" r="-2" b="-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9FDB4-C0EE-E247-8653-74F2B21C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4100"/>
              <a:t>Populism at home: Donald Trump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AD745C7-38B4-410C-B203-EE4B6FD2B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9458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66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C6B22-85C6-794C-854B-D25AB415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Populism in the Philippines: Rodrigo Duterte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7FE42D21-9FC8-4B2F-ACE0-C99CD0225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1791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54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FEF48-6C33-ED42-A80A-8617DC17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Populism in Hungary: Viktor Orbán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E941D11-2759-40AF-9B9D-84E02C4D8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413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569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2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0FAC4-9787-BA4D-AEB3-A9C4B01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Today…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55DC27-DAEF-8F4F-A7D6-00FAEBF3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5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DBCE37-1376-F84F-AA19-B1ACD728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We are going to explore populism in The United States, the Philippines, Hungary, and Poland more closely.</a:t>
            </a:r>
          </a:p>
        </p:txBody>
      </p:sp>
    </p:spTree>
    <p:extLst>
      <p:ext uri="{BB962C8B-B14F-4D97-AF65-F5344CB8AC3E}">
        <p14:creationId xmlns:p14="http://schemas.microsoft.com/office/powerpoint/2010/main" val="250641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95E4A0-4175-AB45-A1F5-EEB7B9AD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8" r="-2" b="23409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28A24-7A95-0E4D-A877-43E85EB9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Stations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AC2FA-3571-C44F-96AD-8CA1AF0A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08" y="4107305"/>
            <a:ext cx="5276537" cy="2563318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As you move around the room, think about the following questions: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Are there religious similarities between the countries?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Is there a community or group of people who are being scapegoated by those in power?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What, in your opinion, is appealing about populist ideas?</a:t>
            </a:r>
          </a:p>
        </p:txBody>
      </p:sp>
    </p:spTree>
    <p:extLst>
      <p:ext uri="{BB962C8B-B14F-4D97-AF65-F5344CB8AC3E}">
        <p14:creationId xmlns:p14="http://schemas.microsoft.com/office/powerpoint/2010/main" val="211712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641</Words>
  <Application>Microsoft Macintosh PowerPoint</Application>
  <PresentationFormat>Custom</PresentationFormat>
  <Paragraphs>57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Rise of New Populism </vt:lpstr>
      <vt:lpstr>Essential Question and Learning Objectives </vt:lpstr>
      <vt:lpstr>Populism </vt:lpstr>
      <vt:lpstr>Populism today: Viktor Orbán (Hungary), Rodrigo Duterte (the Philippines), Andrzej Duda (Poland), and Donald Trump (United States)</vt:lpstr>
      <vt:lpstr>Populism at home: Donald Trump</vt:lpstr>
      <vt:lpstr>Populism in the Philippines: Rodrigo Duterte</vt:lpstr>
      <vt:lpstr>Populism in Hungary: Viktor Orbán</vt:lpstr>
      <vt:lpstr>Today…</vt:lpstr>
      <vt:lpstr>Stations Activity:</vt:lpstr>
      <vt:lpstr>Whole Class Discussion</vt:lpstr>
      <vt:lpstr>Final Thoughts…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New Populism </dc:title>
  <dc:creator>Ruggiero, Lisa</dc:creator>
  <cp:lastModifiedBy>Jessica Blissit Blissit</cp:lastModifiedBy>
  <cp:revision>8</cp:revision>
  <dcterms:created xsi:type="dcterms:W3CDTF">2018-12-12T15:46:39Z</dcterms:created>
  <dcterms:modified xsi:type="dcterms:W3CDTF">2019-04-01T17:32:42Z</dcterms:modified>
</cp:coreProperties>
</file>