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0" d="100"/>
          <a:sy n="50" d="100"/>
        </p:scale>
        <p:origin x="48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4E6409-F57F-4C5A-83BB-B95B75265E6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0696E9-BA1F-4EE0-AAA2-E7EEB039BF96}">
      <dgm:prSet phldrT="[Text]"/>
      <dgm:spPr/>
      <dgm:t>
        <a:bodyPr/>
        <a:lstStyle/>
        <a:p>
          <a:r>
            <a:rPr lang="en-US" dirty="0"/>
            <a:t>3 supporting arguments</a:t>
          </a:r>
        </a:p>
      </dgm:t>
    </dgm:pt>
    <dgm:pt modelId="{19B1B1B6-C781-4EED-B0FD-B6737B4E88AA}" type="parTrans" cxnId="{332052EB-0B6F-4B21-8B83-29A8E7DF0234}">
      <dgm:prSet/>
      <dgm:spPr/>
      <dgm:t>
        <a:bodyPr/>
        <a:lstStyle/>
        <a:p>
          <a:endParaRPr lang="en-US"/>
        </a:p>
      </dgm:t>
    </dgm:pt>
    <dgm:pt modelId="{0CA054E6-90DD-4379-9FF7-666A06FA73D2}" type="sibTrans" cxnId="{332052EB-0B6F-4B21-8B83-29A8E7DF0234}">
      <dgm:prSet/>
      <dgm:spPr/>
      <dgm:t>
        <a:bodyPr/>
        <a:lstStyle/>
        <a:p>
          <a:endParaRPr lang="en-US"/>
        </a:p>
      </dgm:t>
    </dgm:pt>
    <dgm:pt modelId="{765B92B7-F44E-451B-ADD4-86D865CD744E}">
      <dgm:prSet phldrT="[Text]"/>
      <dgm:spPr/>
      <dgm:t>
        <a:bodyPr/>
        <a:lstStyle/>
        <a:p>
          <a:r>
            <a:rPr lang="en-US" dirty="0"/>
            <a:t>2 counterarguments</a:t>
          </a:r>
        </a:p>
      </dgm:t>
    </dgm:pt>
    <dgm:pt modelId="{893EA5DE-C3AB-4640-94CF-3F9D52EB36BA}" type="parTrans" cxnId="{B56C66D1-6034-4377-81BA-FC2B9B4FF7A3}">
      <dgm:prSet/>
      <dgm:spPr/>
      <dgm:t>
        <a:bodyPr/>
        <a:lstStyle/>
        <a:p>
          <a:endParaRPr lang="en-US"/>
        </a:p>
      </dgm:t>
    </dgm:pt>
    <dgm:pt modelId="{992FBA90-6B07-40CB-A5A6-40E5F82A891A}" type="sibTrans" cxnId="{B56C66D1-6034-4377-81BA-FC2B9B4FF7A3}">
      <dgm:prSet/>
      <dgm:spPr/>
      <dgm:t>
        <a:bodyPr/>
        <a:lstStyle/>
        <a:p>
          <a:endParaRPr lang="en-US"/>
        </a:p>
      </dgm:t>
    </dgm:pt>
    <dgm:pt modelId="{A29C5AAE-5CD4-47A5-9CEA-00DF4283BB26}">
      <dgm:prSet phldrT="[Text]"/>
      <dgm:spPr/>
      <dgm:t>
        <a:bodyPr/>
        <a:lstStyle/>
        <a:p>
          <a:r>
            <a:rPr lang="en-US" dirty="0"/>
            <a:t>1 question </a:t>
          </a:r>
        </a:p>
      </dgm:t>
    </dgm:pt>
    <dgm:pt modelId="{98219190-0A76-4B84-8227-26AB936BFC9D}" type="parTrans" cxnId="{B37C671B-F845-4495-9E86-BB7A100F980D}">
      <dgm:prSet/>
      <dgm:spPr/>
      <dgm:t>
        <a:bodyPr/>
        <a:lstStyle/>
        <a:p>
          <a:endParaRPr lang="en-US"/>
        </a:p>
      </dgm:t>
    </dgm:pt>
    <dgm:pt modelId="{8A88C997-3A9D-469E-A335-B4CE6D728A23}" type="sibTrans" cxnId="{B37C671B-F845-4495-9E86-BB7A100F980D}">
      <dgm:prSet/>
      <dgm:spPr/>
      <dgm:t>
        <a:bodyPr/>
        <a:lstStyle/>
        <a:p>
          <a:endParaRPr lang="en-US"/>
        </a:p>
      </dgm:t>
    </dgm:pt>
    <dgm:pt modelId="{D7E01EE9-D703-4E0A-95B8-4F0072256F63}" type="pres">
      <dgm:prSet presAssocID="{DB4E6409-F57F-4C5A-83BB-B95B75265E65}" presName="linear" presStyleCnt="0">
        <dgm:presLayoutVars>
          <dgm:dir/>
          <dgm:animLvl val="lvl"/>
          <dgm:resizeHandles val="exact"/>
        </dgm:presLayoutVars>
      </dgm:prSet>
      <dgm:spPr/>
    </dgm:pt>
    <dgm:pt modelId="{30899F12-1E69-4293-A765-37BEDBCE1E06}" type="pres">
      <dgm:prSet presAssocID="{600696E9-BA1F-4EE0-AAA2-E7EEB039BF96}" presName="parentLin" presStyleCnt="0"/>
      <dgm:spPr/>
    </dgm:pt>
    <dgm:pt modelId="{13CD4D0A-69E1-4FAA-B912-D1CFB541FC29}" type="pres">
      <dgm:prSet presAssocID="{600696E9-BA1F-4EE0-AAA2-E7EEB039BF96}" presName="parentLeftMargin" presStyleLbl="node1" presStyleIdx="0" presStyleCnt="3"/>
      <dgm:spPr/>
    </dgm:pt>
    <dgm:pt modelId="{E199D49D-A63B-42A8-A1A1-E6D893D6E6DD}" type="pres">
      <dgm:prSet presAssocID="{600696E9-BA1F-4EE0-AAA2-E7EEB039BF9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C4C949C-70A2-4AA3-9EFA-44196AC47E22}" type="pres">
      <dgm:prSet presAssocID="{600696E9-BA1F-4EE0-AAA2-E7EEB039BF96}" presName="negativeSpace" presStyleCnt="0"/>
      <dgm:spPr/>
    </dgm:pt>
    <dgm:pt modelId="{A73A83C4-FFF3-4D07-B175-64E4DDCD8E52}" type="pres">
      <dgm:prSet presAssocID="{600696E9-BA1F-4EE0-AAA2-E7EEB039BF96}" presName="childText" presStyleLbl="conFgAcc1" presStyleIdx="0" presStyleCnt="3">
        <dgm:presLayoutVars>
          <dgm:bulletEnabled val="1"/>
        </dgm:presLayoutVars>
      </dgm:prSet>
      <dgm:spPr/>
    </dgm:pt>
    <dgm:pt modelId="{020F0DDB-9485-401E-A050-66E276EDF184}" type="pres">
      <dgm:prSet presAssocID="{0CA054E6-90DD-4379-9FF7-666A06FA73D2}" presName="spaceBetweenRectangles" presStyleCnt="0"/>
      <dgm:spPr/>
    </dgm:pt>
    <dgm:pt modelId="{650F54F9-71D3-45E8-9BAF-58DFBA3E82E9}" type="pres">
      <dgm:prSet presAssocID="{765B92B7-F44E-451B-ADD4-86D865CD744E}" presName="parentLin" presStyleCnt="0"/>
      <dgm:spPr/>
    </dgm:pt>
    <dgm:pt modelId="{784E4B8E-5FFD-4D9D-A879-C13E1618C68B}" type="pres">
      <dgm:prSet presAssocID="{765B92B7-F44E-451B-ADD4-86D865CD744E}" presName="parentLeftMargin" presStyleLbl="node1" presStyleIdx="0" presStyleCnt="3"/>
      <dgm:spPr/>
    </dgm:pt>
    <dgm:pt modelId="{45A440BB-84EB-49CC-A7F1-8E213287502C}" type="pres">
      <dgm:prSet presAssocID="{765B92B7-F44E-451B-ADD4-86D865CD744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C732C28-B81E-4E39-AE0F-6B600C42B757}" type="pres">
      <dgm:prSet presAssocID="{765B92B7-F44E-451B-ADD4-86D865CD744E}" presName="negativeSpace" presStyleCnt="0"/>
      <dgm:spPr/>
    </dgm:pt>
    <dgm:pt modelId="{E42C1A3D-03E4-4E2D-87CD-4E771A6D33E9}" type="pres">
      <dgm:prSet presAssocID="{765B92B7-F44E-451B-ADD4-86D865CD744E}" presName="childText" presStyleLbl="conFgAcc1" presStyleIdx="1" presStyleCnt="3">
        <dgm:presLayoutVars>
          <dgm:bulletEnabled val="1"/>
        </dgm:presLayoutVars>
      </dgm:prSet>
      <dgm:spPr/>
    </dgm:pt>
    <dgm:pt modelId="{3164CBCC-FE48-4B48-9359-2B6C024D39F9}" type="pres">
      <dgm:prSet presAssocID="{992FBA90-6B07-40CB-A5A6-40E5F82A891A}" presName="spaceBetweenRectangles" presStyleCnt="0"/>
      <dgm:spPr/>
    </dgm:pt>
    <dgm:pt modelId="{56C46A3E-C390-4CB0-A412-C45D4DE70607}" type="pres">
      <dgm:prSet presAssocID="{A29C5AAE-5CD4-47A5-9CEA-00DF4283BB26}" presName="parentLin" presStyleCnt="0"/>
      <dgm:spPr/>
    </dgm:pt>
    <dgm:pt modelId="{AD13F1EE-A1B3-4F01-8557-0F008DB38E8B}" type="pres">
      <dgm:prSet presAssocID="{A29C5AAE-5CD4-47A5-9CEA-00DF4283BB26}" presName="parentLeftMargin" presStyleLbl="node1" presStyleIdx="1" presStyleCnt="3"/>
      <dgm:spPr/>
    </dgm:pt>
    <dgm:pt modelId="{89AFE6A4-5178-4233-A0E8-2A7C86417D80}" type="pres">
      <dgm:prSet presAssocID="{A29C5AAE-5CD4-47A5-9CEA-00DF4283BB2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D84F03C0-A96C-4A3B-A27E-B7DFDE1CC96D}" type="pres">
      <dgm:prSet presAssocID="{A29C5AAE-5CD4-47A5-9CEA-00DF4283BB26}" presName="negativeSpace" presStyleCnt="0"/>
      <dgm:spPr/>
    </dgm:pt>
    <dgm:pt modelId="{85259D9B-E582-4BCD-B42D-19B640B5DD66}" type="pres">
      <dgm:prSet presAssocID="{A29C5AAE-5CD4-47A5-9CEA-00DF4283BB2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75AE03-B733-4156-B8D0-38A0B7A1B3F9}" type="presOf" srcId="{765B92B7-F44E-451B-ADD4-86D865CD744E}" destId="{784E4B8E-5FFD-4D9D-A879-C13E1618C68B}" srcOrd="0" destOrd="0" presId="urn:microsoft.com/office/officeart/2005/8/layout/list1"/>
    <dgm:cxn modelId="{B37C671B-F845-4495-9E86-BB7A100F980D}" srcId="{DB4E6409-F57F-4C5A-83BB-B95B75265E65}" destId="{A29C5AAE-5CD4-47A5-9CEA-00DF4283BB26}" srcOrd="2" destOrd="0" parTransId="{98219190-0A76-4B84-8227-26AB936BFC9D}" sibTransId="{8A88C997-3A9D-469E-A335-B4CE6D728A23}"/>
    <dgm:cxn modelId="{425AE65C-7794-4D3C-92F4-FCD05F91A165}" type="presOf" srcId="{DB4E6409-F57F-4C5A-83BB-B95B75265E65}" destId="{D7E01EE9-D703-4E0A-95B8-4F0072256F63}" srcOrd="0" destOrd="0" presId="urn:microsoft.com/office/officeart/2005/8/layout/list1"/>
    <dgm:cxn modelId="{DECD5153-D9FC-4F0F-966C-28856B3D6AB0}" type="presOf" srcId="{600696E9-BA1F-4EE0-AAA2-E7EEB039BF96}" destId="{E199D49D-A63B-42A8-A1A1-E6D893D6E6DD}" srcOrd="1" destOrd="0" presId="urn:microsoft.com/office/officeart/2005/8/layout/list1"/>
    <dgm:cxn modelId="{443F2E98-8F4F-4463-A8F5-2D5FBF348A3A}" type="presOf" srcId="{A29C5AAE-5CD4-47A5-9CEA-00DF4283BB26}" destId="{AD13F1EE-A1B3-4F01-8557-0F008DB38E8B}" srcOrd="0" destOrd="0" presId="urn:microsoft.com/office/officeart/2005/8/layout/list1"/>
    <dgm:cxn modelId="{435595CB-A4E6-4BF9-A168-91B761333707}" type="presOf" srcId="{A29C5AAE-5CD4-47A5-9CEA-00DF4283BB26}" destId="{89AFE6A4-5178-4233-A0E8-2A7C86417D80}" srcOrd="1" destOrd="0" presId="urn:microsoft.com/office/officeart/2005/8/layout/list1"/>
    <dgm:cxn modelId="{B56C66D1-6034-4377-81BA-FC2B9B4FF7A3}" srcId="{DB4E6409-F57F-4C5A-83BB-B95B75265E65}" destId="{765B92B7-F44E-451B-ADD4-86D865CD744E}" srcOrd="1" destOrd="0" parTransId="{893EA5DE-C3AB-4640-94CF-3F9D52EB36BA}" sibTransId="{992FBA90-6B07-40CB-A5A6-40E5F82A891A}"/>
    <dgm:cxn modelId="{330AFBE9-76DA-4487-BAB2-3BCA2CB075F4}" type="presOf" srcId="{600696E9-BA1F-4EE0-AAA2-E7EEB039BF96}" destId="{13CD4D0A-69E1-4FAA-B912-D1CFB541FC29}" srcOrd="0" destOrd="0" presId="urn:microsoft.com/office/officeart/2005/8/layout/list1"/>
    <dgm:cxn modelId="{332052EB-0B6F-4B21-8B83-29A8E7DF0234}" srcId="{DB4E6409-F57F-4C5A-83BB-B95B75265E65}" destId="{600696E9-BA1F-4EE0-AAA2-E7EEB039BF96}" srcOrd="0" destOrd="0" parTransId="{19B1B1B6-C781-4EED-B0FD-B6737B4E88AA}" sibTransId="{0CA054E6-90DD-4379-9FF7-666A06FA73D2}"/>
    <dgm:cxn modelId="{71C979F1-0764-422A-AC4E-8BDD1DCBB9E3}" type="presOf" srcId="{765B92B7-F44E-451B-ADD4-86D865CD744E}" destId="{45A440BB-84EB-49CC-A7F1-8E213287502C}" srcOrd="1" destOrd="0" presId="urn:microsoft.com/office/officeart/2005/8/layout/list1"/>
    <dgm:cxn modelId="{1EB6DF81-8D9A-48AD-88AF-16BE5185C5EF}" type="presParOf" srcId="{D7E01EE9-D703-4E0A-95B8-4F0072256F63}" destId="{30899F12-1E69-4293-A765-37BEDBCE1E06}" srcOrd="0" destOrd="0" presId="urn:microsoft.com/office/officeart/2005/8/layout/list1"/>
    <dgm:cxn modelId="{D2CD1C64-8985-42A2-A35D-3892D59DE7FF}" type="presParOf" srcId="{30899F12-1E69-4293-A765-37BEDBCE1E06}" destId="{13CD4D0A-69E1-4FAA-B912-D1CFB541FC29}" srcOrd="0" destOrd="0" presId="urn:microsoft.com/office/officeart/2005/8/layout/list1"/>
    <dgm:cxn modelId="{D13D0CBB-F625-4E84-986D-84E14509DB6A}" type="presParOf" srcId="{30899F12-1E69-4293-A765-37BEDBCE1E06}" destId="{E199D49D-A63B-42A8-A1A1-E6D893D6E6DD}" srcOrd="1" destOrd="0" presId="urn:microsoft.com/office/officeart/2005/8/layout/list1"/>
    <dgm:cxn modelId="{2299A568-A67E-4EAE-B038-729CB2241E24}" type="presParOf" srcId="{D7E01EE9-D703-4E0A-95B8-4F0072256F63}" destId="{BC4C949C-70A2-4AA3-9EFA-44196AC47E22}" srcOrd="1" destOrd="0" presId="urn:microsoft.com/office/officeart/2005/8/layout/list1"/>
    <dgm:cxn modelId="{2DD502FA-592E-44B4-AB29-686EEEC5C367}" type="presParOf" srcId="{D7E01EE9-D703-4E0A-95B8-4F0072256F63}" destId="{A73A83C4-FFF3-4D07-B175-64E4DDCD8E52}" srcOrd="2" destOrd="0" presId="urn:microsoft.com/office/officeart/2005/8/layout/list1"/>
    <dgm:cxn modelId="{03738BB7-9C83-4434-BBCC-A6ED77A0B566}" type="presParOf" srcId="{D7E01EE9-D703-4E0A-95B8-4F0072256F63}" destId="{020F0DDB-9485-401E-A050-66E276EDF184}" srcOrd="3" destOrd="0" presId="urn:microsoft.com/office/officeart/2005/8/layout/list1"/>
    <dgm:cxn modelId="{0274E5F5-0F05-44ED-B873-646F5127A1C5}" type="presParOf" srcId="{D7E01EE9-D703-4E0A-95B8-4F0072256F63}" destId="{650F54F9-71D3-45E8-9BAF-58DFBA3E82E9}" srcOrd="4" destOrd="0" presId="urn:microsoft.com/office/officeart/2005/8/layout/list1"/>
    <dgm:cxn modelId="{C6DEED8A-3613-437B-AE87-83DBA30E5920}" type="presParOf" srcId="{650F54F9-71D3-45E8-9BAF-58DFBA3E82E9}" destId="{784E4B8E-5FFD-4D9D-A879-C13E1618C68B}" srcOrd="0" destOrd="0" presId="urn:microsoft.com/office/officeart/2005/8/layout/list1"/>
    <dgm:cxn modelId="{FB7B5734-14C9-4246-BBB2-A7931CDCC844}" type="presParOf" srcId="{650F54F9-71D3-45E8-9BAF-58DFBA3E82E9}" destId="{45A440BB-84EB-49CC-A7F1-8E213287502C}" srcOrd="1" destOrd="0" presId="urn:microsoft.com/office/officeart/2005/8/layout/list1"/>
    <dgm:cxn modelId="{315F1BCC-4CC0-4BAB-A7A6-16077694048F}" type="presParOf" srcId="{D7E01EE9-D703-4E0A-95B8-4F0072256F63}" destId="{8C732C28-B81E-4E39-AE0F-6B600C42B757}" srcOrd="5" destOrd="0" presId="urn:microsoft.com/office/officeart/2005/8/layout/list1"/>
    <dgm:cxn modelId="{AC30B6A0-0BF2-4221-BC94-2C1AB7F57E07}" type="presParOf" srcId="{D7E01EE9-D703-4E0A-95B8-4F0072256F63}" destId="{E42C1A3D-03E4-4E2D-87CD-4E771A6D33E9}" srcOrd="6" destOrd="0" presId="urn:microsoft.com/office/officeart/2005/8/layout/list1"/>
    <dgm:cxn modelId="{D0DACFC0-B76A-4CDC-8E3B-B4BCDA9C7B66}" type="presParOf" srcId="{D7E01EE9-D703-4E0A-95B8-4F0072256F63}" destId="{3164CBCC-FE48-4B48-9359-2B6C024D39F9}" srcOrd="7" destOrd="0" presId="urn:microsoft.com/office/officeart/2005/8/layout/list1"/>
    <dgm:cxn modelId="{74DAFA12-EE68-44C4-9FCC-978C2A754CE9}" type="presParOf" srcId="{D7E01EE9-D703-4E0A-95B8-4F0072256F63}" destId="{56C46A3E-C390-4CB0-A412-C45D4DE70607}" srcOrd="8" destOrd="0" presId="urn:microsoft.com/office/officeart/2005/8/layout/list1"/>
    <dgm:cxn modelId="{AECF9719-B598-4265-9955-757E58DC961A}" type="presParOf" srcId="{56C46A3E-C390-4CB0-A412-C45D4DE70607}" destId="{AD13F1EE-A1B3-4F01-8557-0F008DB38E8B}" srcOrd="0" destOrd="0" presId="urn:microsoft.com/office/officeart/2005/8/layout/list1"/>
    <dgm:cxn modelId="{91B76D59-163D-4FC0-87F1-E9972632D434}" type="presParOf" srcId="{56C46A3E-C390-4CB0-A412-C45D4DE70607}" destId="{89AFE6A4-5178-4233-A0E8-2A7C86417D80}" srcOrd="1" destOrd="0" presId="urn:microsoft.com/office/officeart/2005/8/layout/list1"/>
    <dgm:cxn modelId="{85F6DA4C-90B0-47C7-997E-D80600A700AD}" type="presParOf" srcId="{D7E01EE9-D703-4E0A-95B8-4F0072256F63}" destId="{D84F03C0-A96C-4A3B-A27E-B7DFDE1CC96D}" srcOrd="9" destOrd="0" presId="urn:microsoft.com/office/officeart/2005/8/layout/list1"/>
    <dgm:cxn modelId="{7ACF0B35-18CD-48B1-BE97-8D800D1960A4}" type="presParOf" srcId="{D7E01EE9-D703-4E0A-95B8-4F0072256F63}" destId="{85259D9B-E582-4BCD-B42D-19B640B5DD6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B70892-D265-4F10-9CC3-B9C0A813B84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5EF1FB-40C7-4C14-86B1-CDC15896AEA4}">
      <dgm:prSet phldrT="[Text]"/>
      <dgm:spPr/>
      <dgm:t>
        <a:bodyPr/>
        <a:lstStyle/>
        <a:p>
          <a:r>
            <a:rPr lang="en-US" dirty="0"/>
            <a:t>Write Revised Thesis </a:t>
          </a:r>
        </a:p>
      </dgm:t>
    </dgm:pt>
    <dgm:pt modelId="{33765E6F-16CA-4A37-9E53-21A466325AF2}" type="parTrans" cxnId="{91603FAB-6DD5-4855-BC13-7133FDA94DFD}">
      <dgm:prSet/>
      <dgm:spPr/>
      <dgm:t>
        <a:bodyPr/>
        <a:lstStyle/>
        <a:p>
          <a:endParaRPr lang="en-US"/>
        </a:p>
      </dgm:t>
    </dgm:pt>
    <dgm:pt modelId="{D9B3D627-088C-4C96-BC17-2068B25831C9}" type="sibTrans" cxnId="{91603FAB-6DD5-4855-BC13-7133FDA94DFD}">
      <dgm:prSet/>
      <dgm:spPr/>
      <dgm:t>
        <a:bodyPr/>
        <a:lstStyle/>
        <a:p>
          <a:endParaRPr lang="en-US"/>
        </a:p>
      </dgm:t>
    </dgm:pt>
    <dgm:pt modelId="{656FEF2B-C85C-487A-87A7-62C9DC6D5AA9}">
      <dgm:prSet phldrT="[Text]"/>
      <dgm:spPr/>
      <dgm:t>
        <a:bodyPr/>
        <a:lstStyle/>
        <a:p>
          <a:r>
            <a:rPr lang="en-US" dirty="0"/>
            <a:t>Identify three main points</a:t>
          </a:r>
        </a:p>
      </dgm:t>
    </dgm:pt>
    <dgm:pt modelId="{87C0E1DC-EF39-48C4-9D15-CDB169AAC657}" type="parTrans" cxnId="{4F6EA381-3BA4-4940-8318-E0D104ADC07F}">
      <dgm:prSet/>
      <dgm:spPr/>
      <dgm:t>
        <a:bodyPr/>
        <a:lstStyle/>
        <a:p>
          <a:endParaRPr lang="en-US"/>
        </a:p>
      </dgm:t>
    </dgm:pt>
    <dgm:pt modelId="{B9CAF43F-82F3-416E-8A25-AF5B12A0361C}" type="sibTrans" cxnId="{4F6EA381-3BA4-4940-8318-E0D104ADC07F}">
      <dgm:prSet/>
      <dgm:spPr/>
      <dgm:t>
        <a:bodyPr/>
        <a:lstStyle/>
        <a:p>
          <a:endParaRPr lang="en-US"/>
        </a:p>
      </dgm:t>
    </dgm:pt>
    <dgm:pt modelId="{4594FAE7-A15B-4FB7-A67D-1DD91984486E}">
      <dgm:prSet phldrT="[Text]"/>
      <dgm:spPr/>
      <dgm:t>
        <a:bodyPr/>
        <a:lstStyle/>
        <a:p>
          <a:r>
            <a:rPr lang="en-US" dirty="0"/>
            <a:t>Identify 2-3 sources</a:t>
          </a:r>
        </a:p>
      </dgm:t>
    </dgm:pt>
    <dgm:pt modelId="{CD1A2EAD-F3C6-4ECC-B692-1D75AC6B5486}" type="parTrans" cxnId="{E0BBB749-02C5-4FAA-97F2-BFAFF4B3F597}">
      <dgm:prSet/>
      <dgm:spPr/>
      <dgm:t>
        <a:bodyPr/>
        <a:lstStyle/>
        <a:p>
          <a:endParaRPr lang="en-US"/>
        </a:p>
      </dgm:t>
    </dgm:pt>
    <dgm:pt modelId="{50C28060-A05B-46E5-8BEE-47D903FDF568}" type="sibTrans" cxnId="{E0BBB749-02C5-4FAA-97F2-BFAFF4B3F597}">
      <dgm:prSet/>
      <dgm:spPr/>
      <dgm:t>
        <a:bodyPr/>
        <a:lstStyle/>
        <a:p>
          <a:endParaRPr lang="en-US"/>
        </a:p>
      </dgm:t>
    </dgm:pt>
    <dgm:pt modelId="{7D6F7EC4-C122-418A-9660-C8125DBAB9B6}">
      <dgm:prSet phldrT="[Text]"/>
      <dgm:spPr/>
      <dgm:t>
        <a:bodyPr/>
        <a:lstStyle/>
        <a:p>
          <a:r>
            <a:rPr lang="en-US" dirty="0"/>
            <a:t>Identify quotes </a:t>
          </a:r>
        </a:p>
      </dgm:t>
    </dgm:pt>
    <dgm:pt modelId="{7BBEA3C0-919A-4972-8057-1EA215346004}" type="parTrans" cxnId="{4EF012D2-F4F4-4C1B-9CDF-9B3708BB524A}">
      <dgm:prSet/>
      <dgm:spPr/>
      <dgm:t>
        <a:bodyPr/>
        <a:lstStyle/>
        <a:p>
          <a:endParaRPr lang="en-US"/>
        </a:p>
      </dgm:t>
    </dgm:pt>
    <dgm:pt modelId="{35F62C18-25BC-4D98-952B-62DE1A4DEEE6}" type="sibTrans" cxnId="{4EF012D2-F4F4-4C1B-9CDF-9B3708BB524A}">
      <dgm:prSet/>
      <dgm:spPr/>
      <dgm:t>
        <a:bodyPr/>
        <a:lstStyle/>
        <a:p>
          <a:endParaRPr lang="en-US"/>
        </a:p>
      </dgm:t>
    </dgm:pt>
    <dgm:pt modelId="{01F7D24D-1D5D-4B77-9F0C-6F3AFE250584}">
      <dgm:prSet phldrT="[Text]"/>
      <dgm:spPr/>
      <dgm:t>
        <a:bodyPr/>
        <a:lstStyle/>
        <a:p>
          <a:r>
            <a:rPr lang="en-US" dirty="0"/>
            <a:t>Identify a counterargument</a:t>
          </a:r>
        </a:p>
      </dgm:t>
    </dgm:pt>
    <dgm:pt modelId="{D150AF1A-1DC9-4F89-8CA1-7BDA6B3EB8E1}" type="sibTrans" cxnId="{10DF004B-96F5-40D3-9371-8B0474282C4B}">
      <dgm:prSet/>
      <dgm:spPr/>
      <dgm:t>
        <a:bodyPr/>
        <a:lstStyle/>
        <a:p>
          <a:endParaRPr lang="en-US"/>
        </a:p>
      </dgm:t>
    </dgm:pt>
    <dgm:pt modelId="{33D73B89-2EC7-4DC2-86FA-2ECEF3BAD540}" type="parTrans" cxnId="{10DF004B-96F5-40D3-9371-8B0474282C4B}">
      <dgm:prSet/>
      <dgm:spPr/>
      <dgm:t>
        <a:bodyPr/>
        <a:lstStyle/>
        <a:p>
          <a:endParaRPr lang="en-US"/>
        </a:p>
      </dgm:t>
    </dgm:pt>
    <dgm:pt modelId="{5FB2441B-9A40-44EE-B9F3-274035BA6871}" type="pres">
      <dgm:prSet presAssocID="{3FB70892-D265-4F10-9CC3-B9C0A813B849}" presName="diagram" presStyleCnt="0">
        <dgm:presLayoutVars>
          <dgm:dir/>
          <dgm:resizeHandles val="exact"/>
        </dgm:presLayoutVars>
      </dgm:prSet>
      <dgm:spPr/>
    </dgm:pt>
    <dgm:pt modelId="{BBF22510-2488-4B11-AE51-DF9DB3331CF5}" type="pres">
      <dgm:prSet presAssocID="{1A5EF1FB-40C7-4C14-86B1-CDC15896AEA4}" presName="node" presStyleLbl="node1" presStyleIdx="0" presStyleCnt="5">
        <dgm:presLayoutVars>
          <dgm:bulletEnabled val="1"/>
        </dgm:presLayoutVars>
      </dgm:prSet>
      <dgm:spPr/>
    </dgm:pt>
    <dgm:pt modelId="{4A9D97B7-BE27-47EF-BBC1-A16AEBBC459D}" type="pres">
      <dgm:prSet presAssocID="{D9B3D627-088C-4C96-BC17-2068B25831C9}" presName="sibTrans" presStyleCnt="0"/>
      <dgm:spPr/>
    </dgm:pt>
    <dgm:pt modelId="{4C5F43D1-29EC-48B1-B8F2-68416851C7CB}" type="pres">
      <dgm:prSet presAssocID="{656FEF2B-C85C-487A-87A7-62C9DC6D5AA9}" presName="node" presStyleLbl="node1" presStyleIdx="1" presStyleCnt="5">
        <dgm:presLayoutVars>
          <dgm:bulletEnabled val="1"/>
        </dgm:presLayoutVars>
      </dgm:prSet>
      <dgm:spPr/>
    </dgm:pt>
    <dgm:pt modelId="{8D70C62A-A40A-419D-9DE7-2FC9147B59E3}" type="pres">
      <dgm:prSet presAssocID="{B9CAF43F-82F3-416E-8A25-AF5B12A0361C}" presName="sibTrans" presStyleCnt="0"/>
      <dgm:spPr/>
    </dgm:pt>
    <dgm:pt modelId="{AF6C2CCA-8255-411C-98F1-E83C1F1A771C}" type="pres">
      <dgm:prSet presAssocID="{4594FAE7-A15B-4FB7-A67D-1DD91984486E}" presName="node" presStyleLbl="node1" presStyleIdx="2" presStyleCnt="5">
        <dgm:presLayoutVars>
          <dgm:bulletEnabled val="1"/>
        </dgm:presLayoutVars>
      </dgm:prSet>
      <dgm:spPr/>
    </dgm:pt>
    <dgm:pt modelId="{19F49932-7C50-4C67-9EA9-6FFA10838E49}" type="pres">
      <dgm:prSet presAssocID="{50C28060-A05B-46E5-8BEE-47D903FDF568}" presName="sibTrans" presStyleCnt="0"/>
      <dgm:spPr/>
    </dgm:pt>
    <dgm:pt modelId="{FAAD10D5-9B96-4F9B-B299-B74FC53C6147}" type="pres">
      <dgm:prSet presAssocID="{7D6F7EC4-C122-418A-9660-C8125DBAB9B6}" presName="node" presStyleLbl="node1" presStyleIdx="3" presStyleCnt="5">
        <dgm:presLayoutVars>
          <dgm:bulletEnabled val="1"/>
        </dgm:presLayoutVars>
      </dgm:prSet>
      <dgm:spPr/>
    </dgm:pt>
    <dgm:pt modelId="{AEA15C74-A0F3-4B99-B879-8E98EB011783}" type="pres">
      <dgm:prSet presAssocID="{35F62C18-25BC-4D98-952B-62DE1A4DEEE6}" presName="sibTrans" presStyleCnt="0"/>
      <dgm:spPr/>
    </dgm:pt>
    <dgm:pt modelId="{50A942C1-BD7B-4A36-8801-B0A1CEC7F0ED}" type="pres">
      <dgm:prSet presAssocID="{01F7D24D-1D5D-4B77-9F0C-6F3AFE250584}" presName="node" presStyleLbl="node1" presStyleIdx="4" presStyleCnt="5">
        <dgm:presLayoutVars>
          <dgm:bulletEnabled val="1"/>
        </dgm:presLayoutVars>
      </dgm:prSet>
      <dgm:spPr/>
    </dgm:pt>
  </dgm:ptLst>
  <dgm:cxnLst>
    <dgm:cxn modelId="{E0BBB749-02C5-4FAA-97F2-BFAFF4B3F597}" srcId="{3FB70892-D265-4F10-9CC3-B9C0A813B849}" destId="{4594FAE7-A15B-4FB7-A67D-1DD91984486E}" srcOrd="2" destOrd="0" parTransId="{CD1A2EAD-F3C6-4ECC-B692-1D75AC6B5486}" sibTransId="{50C28060-A05B-46E5-8BEE-47D903FDF568}"/>
    <dgm:cxn modelId="{10DF004B-96F5-40D3-9371-8B0474282C4B}" srcId="{3FB70892-D265-4F10-9CC3-B9C0A813B849}" destId="{01F7D24D-1D5D-4B77-9F0C-6F3AFE250584}" srcOrd="4" destOrd="0" parTransId="{33D73B89-2EC7-4DC2-86FA-2ECEF3BAD540}" sibTransId="{D150AF1A-1DC9-4F89-8CA1-7BDA6B3EB8E1}"/>
    <dgm:cxn modelId="{D7B68D6E-9B74-4B0A-B49A-44D6FC216F3C}" type="presOf" srcId="{7D6F7EC4-C122-418A-9660-C8125DBAB9B6}" destId="{FAAD10D5-9B96-4F9B-B299-B74FC53C6147}" srcOrd="0" destOrd="0" presId="urn:microsoft.com/office/officeart/2005/8/layout/default"/>
    <dgm:cxn modelId="{51D43678-02FD-462E-8FAF-7FD55B2E8696}" type="presOf" srcId="{01F7D24D-1D5D-4B77-9F0C-6F3AFE250584}" destId="{50A942C1-BD7B-4A36-8801-B0A1CEC7F0ED}" srcOrd="0" destOrd="0" presId="urn:microsoft.com/office/officeart/2005/8/layout/default"/>
    <dgm:cxn modelId="{4F6EA381-3BA4-4940-8318-E0D104ADC07F}" srcId="{3FB70892-D265-4F10-9CC3-B9C0A813B849}" destId="{656FEF2B-C85C-487A-87A7-62C9DC6D5AA9}" srcOrd="1" destOrd="0" parTransId="{87C0E1DC-EF39-48C4-9D15-CDB169AAC657}" sibTransId="{B9CAF43F-82F3-416E-8A25-AF5B12A0361C}"/>
    <dgm:cxn modelId="{5F6F7484-5AF6-4A89-992B-7F77D11C42A5}" type="presOf" srcId="{1A5EF1FB-40C7-4C14-86B1-CDC15896AEA4}" destId="{BBF22510-2488-4B11-AE51-DF9DB3331CF5}" srcOrd="0" destOrd="0" presId="urn:microsoft.com/office/officeart/2005/8/layout/default"/>
    <dgm:cxn modelId="{0E938E8D-6646-48D1-A4DE-24C78A2F4D95}" type="presOf" srcId="{656FEF2B-C85C-487A-87A7-62C9DC6D5AA9}" destId="{4C5F43D1-29EC-48B1-B8F2-68416851C7CB}" srcOrd="0" destOrd="0" presId="urn:microsoft.com/office/officeart/2005/8/layout/default"/>
    <dgm:cxn modelId="{548DD1A3-A3E5-4B73-AD80-0DF4752B7D00}" type="presOf" srcId="{3FB70892-D265-4F10-9CC3-B9C0A813B849}" destId="{5FB2441B-9A40-44EE-B9F3-274035BA6871}" srcOrd="0" destOrd="0" presId="urn:microsoft.com/office/officeart/2005/8/layout/default"/>
    <dgm:cxn modelId="{91603FAB-6DD5-4855-BC13-7133FDA94DFD}" srcId="{3FB70892-D265-4F10-9CC3-B9C0A813B849}" destId="{1A5EF1FB-40C7-4C14-86B1-CDC15896AEA4}" srcOrd="0" destOrd="0" parTransId="{33765E6F-16CA-4A37-9E53-21A466325AF2}" sibTransId="{D9B3D627-088C-4C96-BC17-2068B25831C9}"/>
    <dgm:cxn modelId="{4EF012D2-F4F4-4C1B-9CDF-9B3708BB524A}" srcId="{3FB70892-D265-4F10-9CC3-B9C0A813B849}" destId="{7D6F7EC4-C122-418A-9660-C8125DBAB9B6}" srcOrd="3" destOrd="0" parTransId="{7BBEA3C0-919A-4972-8057-1EA215346004}" sibTransId="{35F62C18-25BC-4D98-952B-62DE1A4DEEE6}"/>
    <dgm:cxn modelId="{1ADF72D8-28CE-42A7-ABE0-7CA15949ABF7}" type="presOf" srcId="{4594FAE7-A15B-4FB7-A67D-1DD91984486E}" destId="{AF6C2CCA-8255-411C-98F1-E83C1F1A771C}" srcOrd="0" destOrd="0" presId="urn:microsoft.com/office/officeart/2005/8/layout/default"/>
    <dgm:cxn modelId="{47C18C93-15B3-4849-9F21-3360ED3694AE}" type="presParOf" srcId="{5FB2441B-9A40-44EE-B9F3-274035BA6871}" destId="{BBF22510-2488-4B11-AE51-DF9DB3331CF5}" srcOrd="0" destOrd="0" presId="urn:microsoft.com/office/officeart/2005/8/layout/default"/>
    <dgm:cxn modelId="{17492D71-DEC4-4D16-B08E-783E8A1604F3}" type="presParOf" srcId="{5FB2441B-9A40-44EE-B9F3-274035BA6871}" destId="{4A9D97B7-BE27-47EF-BBC1-A16AEBBC459D}" srcOrd="1" destOrd="0" presId="urn:microsoft.com/office/officeart/2005/8/layout/default"/>
    <dgm:cxn modelId="{63AC4885-E4C4-46A5-964E-A1CBFB5F54FC}" type="presParOf" srcId="{5FB2441B-9A40-44EE-B9F3-274035BA6871}" destId="{4C5F43D1-29EC-48B1-B8F2-68416851C7CB}" srcOrd="2" destOrd="0" presId="urn:microsoft.com/office/officeart/2005/8/layout/default"/>
    <dgm:cxn modelId="{F025AA0A-8CE8-4BCA-BCD1-CB8AC01BC440}" type="presParOf" srcId="{5FB2441B-9A40-44EE-B9F3-274035BA6871}" destId="{8D70C62A-A40A-419D-9DE7-2FC9147B59E3}" srcOrd="3" destOrd="0" presId="urn:microsoft.com/office/officeart/2005/8/layout/default"/>
    <dgm:cxn modelId="{DBA8BA36-8E08-4B21-A7FA-F7DB4B12718A}" type="presParOf" srcId="{5FB2441B-9A40-44EE-B9F3-274035BA6871}" destId="{AF6C2CCA-8255-411C-98F1-E83C1F1A771C}" srcOrd="4" destOrd="0" presId="urn:microsoft.com/office/officeart/2005/8/layout/default"/>
    <dgm:cxn modelId="{9BB55AC9-E8CE-49B6-B2CA-E31468938000}" type="presParOf" srcId="{5FB2441B-9A40-44EE-B9F3-274035BA6871}" destId="{19F49932-7C50-4C67-9EA9-6FFA10838E49}" srcOrd="5" destOrd="0" presId="urn:microsoft.com/office/officeart/2005/8/layout/default"/>
    <dgm:cxn modelId="{968ACA81-AF5F-4E76-BA48-46B7A08C3078}" type="presParOf" srcId="{5FB2441B-9A40-44EE-B9F3-274035BA6871}" destId="{FAAD10D5-9B96-4F9B-B299-B74FC53C6147}" srcOrd="6" destOrd="0" presId="urn:microsoft.com/office/officeart/2005/8/layout/default"/>
    <dgm:cxn modelId="{62E47486-B37D-4051-875C-F6BFCA4D17E7}" type="presParOf" srcId="{5FB2441B-9A40-44EE-B9F3-274035BA6871}" destId="{AEA15C74-A0F3-4B99-B879-8E98EB011783}" srcOrd="7" destOrd="0" presId="urn:microsoft.com/office/officeart/2005/8/layout/default"/>
    <dgm:cxn modelId="{2E6787AF-2D5C-4BAA-84F2-EAB2B1E10E04}" type="presParOf" srcId="{5FB2441B-9A40-44EE-B9F3-274035BA6871}" destId="{50A942C1-BD7B-4A36-8801-B0A1CEC7F0E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3A83C4-FFF3-4D07-B175-64E4DDCD8E52}">
      <dsp:nvSpPr>
        <dsp:cNvPr id="0" name=""/>
        <dsp:cNvSpPr/>
      </dsp:nvSpPr>
      <dsp:spPr>
        <a:xfrm>
          <a:off x="0" y="921895"/>
          <a:ext cx="643572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99D49D-A63B-42A8-A1A1-E6D893D6E6DD}">
      <dsp:nvSpPr>
        <dsp:cNvPr id="0" name=""/>
        <dsp:cNvSpPr/>
      </dsp:nvSpPr>
      <dsp:spPr>
        <a:xfrm>
          <a:off x="321786" y="449575"/>
          <a:ext cx="4505007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279" tIns="0" rIns="170279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3 supporting arguments</a:t>
          </a:r>
        </a:p>
      </dsp:txBody>
      <dsp:txXfrm>
        <a:off x="367900" y="495689"/>
        <a:ext cx="4412779" cy="852412"/>
      </dsp:txXfrm>
    </dsp:sp>
    <dsp:sp modelId="{E42C1A3D-03E4-4E2D-87CD-4E771A6D33E9}">
      <dsp:nvSpPr>
        <dsp:cNvPr id="0" name=""/>
        <dsp:cNvSpPr/>
      </dsp:nvSpPr>
      <dsp:spPr>
        <a:xfrm>
          <a:off x="0" y="2373415"/>
          <a:ext cx="643572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440BB-84EB-49CC-A7F1-8E213287502C}">
      <dsp:nvSpPr>
        <dsp:cNvPr id="0" name=""/>
        <dsp:cNvSpPr/>
      </dsp:nvSpPr>
      <dsp:spPr>
        <a:xfrm>
          <a:off x="321786" y="1901095"/>
          <a:ext cx="4505007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279" tIns="0" rIns="170279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2 counterarguments</a:t>
          </a:r>
        </a:p>
      </dsp:txBody>
      <dsp:txXfrm>
        <a:off x="367900" y="1947209"/>
        <a:ext cx="4412779" cy="852412"/>
      </dsp:txXfrm>
    </dsp:sp>
    <dsp:sp modelId="{85259D9B-E582-4BCD-B42D-19B640B5DD66}">
      <dsp:nvSpPr>
        <dsp:cNvPr id="0" name=""/>
        <dsp:cNvSpPr/>
      </dsp:nvSpPr>
      <dsp:spPr>
        <a:xfrm>
          <a:off x="0" y="3824935"/>
          <a:ext cx="6435725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AFE6A4-5178-4233-A0E8-2A7C86417D80}">
      <dsp:nvSpPr>
        <dsp:cNvPr id="0" name=""/>
        <dsp:cNvSpPr/>
      </dsp:nvSpPr>
      <dsp:spPr>
        <a:xfrm>
          <a:off x="321786" y="3352615"/>
          <a:ext cx="4505007" cy="9446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279" tIns="0" rIns="170279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1 question </a:t>
          </a:r>
        </a:p>
      </dsp:txBody>
      <dsp:txXfrm>
        <a:off x="367900" y="3398729"/>
        <a:ext cx="4412779" cy="8524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F22510-2488-4B11-AE51-DF9DB3331CF5}">
      <dsp:nvSpPr>
        <dsp:cNvPr id="0" name=""/>
        <dsp:cNvSpPr/>
      </dsp:nvSpPr>
      <dsp:spPr>
        <a:xfrm>
          <a:off x="157735" y="2927"/>
          <a:ext cx="2825204" cy="16951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Write Revised Thesis </a:t>
          </a:r>
        </a:p>
      </dsp:txBody>
      <dsp:txXfrm>
        <a:off x="157735" y="2927"/>
        <a:ext cx="2825204" cy="1695122"/>
      </dsp:txXfrm>
    </dsp:sp>
    <dsp:sp modelId="{4C5F43D1-29EC-48B1-B8F2-68416851C7CB}">
      <dsp:nvSpPr>
        <dsp:cNvPr id="0" name=""/>
        <dsp:cNvSpPr/>
      </dsp:nvSpPr>
      <dsp:spPr>
        <a:xfrm>
          <a:off x="3265460" y="2927"/>
          <a:ext cx="2825204" cy="16951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Identify three main points</a:t>
          </a:r>
        </a:p>
      </dsp:txBody>
      <dsp:txXfrm>
        <a:off x="3265460" y="2927"/>
        <a:ext cx="2825204" cy="1695122"/>
      </dsp:txXfrm>
    </dsp:sp>
    <dsp:sp modelId="{AF6C2CCA-8255-411C-98F1-E83C1F1A771C}">
      <dsp:nvSpPr>
        <dsp:cNvPr id="0" name=""/>
        <dsp:cNvSpPr/>
      </dsp:nvSpPr>
      <dsp:spPr>
        <a:xfrm>
          <a:off x="157735" y="1980570"/>
          <a:ext cx="2825204" cy="16951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Identify 2-3 sources</a:t>
          </a:r>
        </a:p>
      </dsp:txBody>
      <dsp:txXfrm>
        <a:off x="157735" y="1980570"/>
        <a:ext cx="2825204" cy="1695122"/>
      </dsp:txXfrm>
    </dsp:sp>
    <dsp:sp modelId="{FAAD10D5-9B96-4F9B-B299-B74FC53C6147}">
      <dsp:nvSpPr>
        <dsp:cNvPr id="0" name=""/>
        <dsp:cNvSpPr/>
      </dsp:nvSpPr>
      <dsp:spPr>
        <a:xfrm>
          <a:off x="3265460" y="1980570"/>
          <a:ext cx="2825204" cy="16951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Identify quotes </a:t>
          </a:r>
        </a:p>
      </dsp:txBody>
      <dsp:txXfrm>
        <a:off x="3265460" y="1980570"/>
        <a:ext cx="2825204" cy="1695122"/>
      </dsp:txXfrm>
    </dsp:sp>
    <dsp:sp modelId="{50A942C1-BD7B-4A36-8801-B0A1CEC7F0ED}">
      <dsp:nvSpPr>
        <dsp:cNvPr id="0" name=""/>
        <dsp:cNvSpPr/>
      </dsp:nvSpPr>
      <dsp:spPr>
        <a:xfrm>
          <a:off x="1711597" y="3958213"/>
          <a:ext cx="2825204" cy="16951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Identify a counterargument</a:t>
          </a:r>
        </a:p>
      </dsp:txBody>
      <dsp:txXfrm>
        <a:off x="1711597" y="3958213"/>
        <a:ext cx="2825204" cy="16951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118920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703436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14" y="5537925"/>
            <a:ext cx="703436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88913" y="6314440"/>
            <a:ext cx="1596622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0591" y="6314440"/>
            <a:ext cx="5122683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416216"/>
            <a:ext cx="407988" cy="365125"/>
          </a:xfrm>
        </p:spPr>
        <p:txBody>
          <a:bodyPr/>
          <a:lstStyle>
            <a:lvl1pPr algn="r">
              <a:defRPr>
                <a:solidFill>
                  <a:schemeClr val="accent1"/>
                </a:solidFill>
              </a:defRPr>
            </a:lvl1pPr>
          </a:lstStyle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Verticle Rule Line"/>
          <p:cNvCxnSpPr/>
          <p:nvPr/>
        </p:nvCxnSpPr>
        <p:spPr>
          <a:xfrm>
            <a:off x="773855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304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600" y="640080"/>
            <a:ext cx="6248398" cy="558414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01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0765" y="642931"/>
            <a:ext cx="2446670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42932"/>
            <a:ext cx="7070678" cy="46781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36187" y="5927131"/>
            <a:ext cx="3814856" cy="365125"/>
          </a:xfrm>
        </p:spPr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36187" y="6315949"/>
            <a:ext cx="38148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5607592"/>
            <a:ext cx="407988" cy="365125"/>
          </a:xfrm>
        </p:spPr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 title="Horizontal Rule Line"/>
          <p:cNvCxnSpPr/>
          <p:nvPr/>
        </p:nvCxnSpPr>
        <p:spPr>
          <a:xfrm>
            <a:off x="0" y="6199730"/>
            <a:ext cx="10260011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6208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2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 title="Page Number Shape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7673" y="1393748"/>
            <a:ext cx="8401429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/>
          <a:lstStyle>
            <a:lvl1pPr>
              <a:defRPr sz="1200">
                <a:solidFill>
                  <a:schemeClr val="accent1"/>
                </a:solidFill>
              </a:defRPr>
            </a:lvl1pPr>
          </a:lstStyle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20314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0" y="540628"/>
            <a:ext cx="6248400" cy="24889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3712467"/>
            <a:ext cx="6248400" cy="24822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07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58065"/>
            <a:ext cx="6245352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526671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84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4669432"/>
            <a:ext cx="6245352" cy="17556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59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05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26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55479"/>
            <a:ext cx="3838776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564147"/>
            <a:ext cx="62484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2621512"/>
            <a:ext cx="3838776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37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57261"/>
            <a:ext cx="384048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7800" y="0"/>
            <a:ext cx="617220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8952" y="2621512"/>
            <a:ext cx="384048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3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 title="Page Number Shape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fld id="{D1C85474-D632-47B2-B40B-BFCDE6F46BC4}" type="datetimeFigureOut">
              <a:rPr lang="en-US" smtClean="0"/>
              <a:t>2/19/2019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6F4BD43D-380A-4876-B211-F3059EAD7AA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 title="Horizontal Rule Line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313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4EF0-483F-4E28-8421-BE313A1D57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Legacies of WWI </a:t>
            </a:r>
          </a:p>
        </p:txBody>
      </p:sp>
    </p:spTree>
    <p:extLst>
      <p:ext uri="{BB962C8B-B14F-4D97-AF65-F5344CB8AC3E}">
        <p14:creationId xmlns:p14="http://schemas.microsoft.com/office/powerpoint/2010/main" val="3125247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BFE6E-DDA8-4676-BBC4-F89A53817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- Is One (or Two) strong and focused sentence(s)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 Will guide the writing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-will be able to be support with evidence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2D0C8-C636-4BC4-BEB4-9B9FD05A20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A Quality Thesis Statement…</a:t>
            </a:r>
          </a:p>
        </p:txBody>
      </p:sp>
    </p:spTree>
    <p:extLst>
      <p:ext uri="{BB962C8B-B14F-4D97-AF65-F5344CB8AC3E}">
        <p14:creationId xmlns:p14="http://schemas.microsoft.com/office/powerpoint/2010/main" val="2374197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7880A-43C6-4595-9A03-58D77CF6FB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/>
              <a:t>What is the most important legacy of WWI? </a:t>
            </a:r>
          </a:p>
        </p:txBody>
      </p:sp>
    </p:spTree>
    <p:extLst>
      <p:ext uri="{BB962C8B-B14F-4D97-AF65-F5344CB8AC3E}">
        <p14:creationId xmlns:p14="http://schemas.microsoft.com/office/powerpoint/2010/main" val="408611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1B58C-BEC4-4772-97D1-F2B9C5C4C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1-minute summary: 3 legacies and circle most important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3FC56-DB03-4EA2-8247-77D608690D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11400" dirty="0">
                <a:solidFill>
                  <a:srgbClr val="C00000"/>
                </a:solidFill>
              </a:rPr>
              <a:t>Entrance Ticket</a:t>
            </a:r>
            <a:r>
              <a:rPr lang="en-US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163467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0E1AF-55DA-4023-8F4A-B37EFC360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Let’s Write!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Organize,</a:t>
            </a:r>
            <a:br>
              <a:rPr lang="en-US" dirty="0">
                <a:solidFill>
                  <a:srgbClr val="C00000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 Organize, </a:t>
            </a:r>
            <a:br>
              <a:rPr lang="en-US" dirty="0">
                <a:solidFill>
                  <a:srgbClr val="C00000"/>
                </a:solidFill>
              </a:rPr>
            </a:b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Organize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32B1EAB-538C-4519-9780-DE426689FC0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17593065"/>
              </p:ext>
            </p:extLst>
          </p:nvPr>
        </p:nvGraphicFramePr>
        <p:xfrm>
          <a:off x="4991100" y="432920"/>
          <a:ext cx="6435725" cy="5080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6410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46FB7-215D-4BEA-A374-72E3B5651E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for completing writing organizer: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EAFBADD-0ED7-4C5B-9943-5ADBC52C0F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584801"/>
              </p:ext>
            </p:extLst>
          </p:nvPr>
        </p:nvGraphicFramePr>
        <p:xfrm>
          <a:off x="5181600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697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01D94-D57E-4600-BE47-FC02C3056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49" y="885811"/>
            <a:ext cx="9787128" cy="5086378"/>
          </a:xfrm>
        </p:spPr>
        <p:txBody>
          <a:bodyPr>
            <a:normAutofit fontScale="90000"/>
          </a:bodyPr>
          <a:lstStyle/>
          <a:p>
            <a:r>
              <a:rPr lang="en-US" sz="3100" b="1" dirty="0"/>
              <a:t>In two minutes:</a:t>
            </a:r>
            <a:br>
              <a:rPr lang="en-US" sz="3100" b="1" dirty="0"/>
            </a:br>
            <a:br>
              <a:rPr lang="en-US" sz="3100" b="1" u="sng" dirty="0"/>
            </a:br>
            <a:r>
              <a:rPr lang="en-US" sz="3100" b="1" u="sng" dirty="0"/>
              <a:t>- Recall </a:t>
            </a:r>
            <a:r>
              <a:rPr lang="en-US" sz="3100" b="1" dirty="0"/>
              <a:t>and list in rank order the most important ideas from the video.</a:t>
            </a:r>
            <a:br>
              <a:rPr lang="en-US" sz="3100" b="1" dirty="0"/>
            </a:br>
            <a:r>
              <a:rPr lang="en-US" sz="3100" b="1" dirty="0"/>
              <a:t> </a:t>
            </a:r>
            <a:br>
              <a:rPr lang="en-US" sz="3100" b="1" dirty="0"/>
            </a:br>
            <a:r>
              <a:rPr lang="en-US" sz="3100" b="1" dirty="0"/>
              <a:t>-</a:t>
            </a:r>
            <a:r>
              <a:rPr lang="en-US" sz="3100" b="1" u="sng" dirty="0"/>
              <a:t>Summarize</a:t>
            </a:r>
            <a:r>
              <a:rPr lang="en-US" sz="3100" b="1" dirty="0"/>
              <a:t> those points in a single sentence.</a:t>
            </a:r>
            <a:br>
              <a:rPr lang="en-US" sz="3100" b="1" dirty="0"/>
            </a:br>
            <a:r>
              <a:rPr lang="en-US" sz="3100" b="1" dirty="0"/>
              <a:t> </a:t>
            </a:r>
            <a:br>
              <a:rPr lang="en-US" sz="3100" b="1" dirty="0"/>
            </a:br>
            <a:r>
              <a:rPr lang="en-US" sz="3100" b="1" dirty="0"/>
              <a:t>-Write one major </a:t>
            </a:r>
            <a:r>
              <a:rPr lang="en-US" sz="3100" b="1" u="sng" dirty="0"/>
              <a:t>question</a:t>
            </a:r>
            <a:r>
              <a:rPr lang="en-US" sz="3100" b="1" dirty="0"/>
              <a:t> you want answered.</a:t>
            </a:r>
            <a:br>
              <a:rPr lang="en-US" sz="3100" b="1" dirty="0"/>
            </a:br>
            <a:r>
              <a:rPr lang="en-US" sz="3100" b="1" dirty="0"/>
              <a:t> </a:t>
            </a:r>
            <a:br>
              <a:rPr lang="en-US" sz="3100" b="1" dirty="0"/>
            </a:br>
            <a:r>
              <a:rPr lang="en-US" sz="3100" b="1" dirty="0"/>
              <a:t>-Identify a thread or theme to </a:t>
            </a:r>
            <a:r>
              <a:rPr lang="en-US" sz="3100" b="1" u="sng" dirty="0"/>
              <a:t>connect</a:t>
            </a:r>
            <a:r>
              <a:rPr lang="en-US" sz="3100" b="1" dirty="0"/>
              <a:t> this material to why it would matter to us today. 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6B67B-0425-4EB7-97E8-75999FB43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023" y="180975"/>
            <a:ext cx="8401429" cy="819150"/>
          </a:xfrm>
        </p:spPr>
        <p:txBody>
          <a:bodyPr>
            <a:normAutofit lnSpcReduction="10000"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Entrance ticket: RSQC2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7849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A0076-4DA1-411D-AEDE-B828A9F1E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Essential Question: </a:t>
            </a:r>
            <a:br>
              <a:rPr lang="en-US" b="1" dirty="0"/>
            </a:br>
            <a:r>
              <a:rPr lang="en-US" b="1" dirty="0"/>
              <a:t>What is the most important legacy of WWI?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F5036-9074-4E58-B8CB-338703310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600" y="558064"/>
            <a:ext cx="6245352" cy="2599109"/>
          </a:xfrm>
        </p:spPr>
        <p:txBody>
          <a:bodyPr/>
          <a:lstStyle/>
          <a:p>
            <a:r>
              <a:rPr lang="en-US" sz="2800" b="1" dirty="0"/>
              <a:t>Students will be able to explain the major results of WWI based on research of secondary sources.</a:t>
            </a:r>
          </a:p>
          <a:p>
            <a:r>
              <a:rPr lang="en-US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1867A2-5D6A-4999-870E-7BA49BC6F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1600" y="3700826"/>
            <a:ext cx="6245352" cy="2280874"/>
          </a:xfrm>
        </p:spPr>
        <p:txBody>
          <a:bodyPr>
            <a:normAutofit/>
          </a:bodyPr>
          <a:lstStyle/>
          <a:p>
            <a:r>
              <a:rPr lang="en-US" sz="2800" b="1" dirty="0"/>
              <a:t>Students will be able to examine the results of WWI based on secondary and primary sources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4030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E21D8-95AE-4820-A298-8A53FEDA2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Snowball</a:t>
            </a:r>
            <a:r>
              <a:rPr lang="en-US" dirty="0"/>
              <a:t> : </a:t>
            </a:r>
            <a:br>
              <a:rPr lang="en-US" dirty="0"/>
            </a:br>
            <a:r>
              <a:rPr lang="en-US" dirty="0"/>
              <a:t>1. 5 minutes on your own to read and take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4EEFB-9445-4A8B-8463-16B9B9E93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1600" y="102478"/>
            <a:ext cx="6838950" cy="2488946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2. Pair with your partner to share and compare notes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C49303-A53F-4796-8E53-731952FB5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1600" y="2591424"/>
            <a:ext cx="6838950" cy="3542676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0070C0"/>
                </a:solidFill>
              </a:rPr>
              <a:t>3. Paired students will come together in your group – the whole group will have pairs that represent each legacy. Share and compare! </a:t>
            </a:r>
          </a:p>
        </p:txBody>
      </p:sp>
    </p:spTree>
    <p:extLst>
      <p:ext uri="{BB962C8B-B14F-4D97-AF65-F5344CB8AC3E}">
        <p14:creationId xmlns:p14="http://schemas.microsoft.com/office/powerpoint/2010/main" val="75388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834D-3472-4F40-8E9A-B1D457003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8913" y="1143293"/>
            <a:ext cx="6016737" cy="4268965"/>
          </a:xfrm>
        </p:spPr>
        <p:txBody>
          <a:bodyPr/>
          <a:lstStyle/>
          <a:p>
            <a:r>
              <a:rPr lang="en-US" dirty="0"/>
              <a:t>Gallery Walk and Silent Paper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6E7FD8-C29C-41BC-ACBB-66BD8506786C}"/>
              </a:ext>
            </a:extLst>
          </p:cNvPr>
          <p:cNvSpPr txBox="1"/>
          <p:nvPr/>
        </p:nvSpPr>
        <p:spPr>
          <a:xfrm>
            <a:off x="7734300" y="1143293"/>
            <a:ext cx="30670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>
                <a:solidFill>
                  <a:srgbClr val="FFC000"/>
                </a:solidFill>
              </a:rPr>
              <a:t>Rotate Clockwise</a:t>
            </a:r>
          </a:p>
          <a:p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2. Remember, this is a SILENT discussion </a:t>
            </a:r>
          </a:p>
          <a:p>
            <a:endParaRPr lang="en-US" sz="3200" dirty="0">
              <a:solidFill>
                <a:srgbClr val="FFC000"/>
              </a:solidFill>
            </a:endParaRPr>
          </a:p>
          <a:p>
            <a:r>
              <a:rPr lang="en-US" sz="3200" dirty="0">
                <a:solidFill>
                  <a:srgbClr val="FFC000"/>
                </a:solidFill>
              </a:rPr>
              <a:t>3. Answer, respond, comment!</a:t>
            </a:r>
          </a:p>
        </p:txBody>
      </p:sp>
    </p:spTree>
    <p:extLst>
      <p:ext uri="{BB962C8B-B14F-4D97-AF65-F5344CB8AC3E}">
        <p14:creationId xmlns:p14="http://schemas.microsoft.com/office/powerpoint/2010/main" val="329001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4629E-46A7-45F0-9533-58DEA72C6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Exit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14A75-68B5-4EE7-ADE8-3E6A1A96B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Based on what you learned in class today in the article and primary sources, what would your thesis statement be?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94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227C-231B-44A4-B54E-14F0304E9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 2</a:t>
            </a:r>
          </a:p>
        </p:txBody>
      </p:sp>
    </p:spTree>
    <p:extLst>
      <p:ext uri="{BB962C8B-B14F-4D97-AF65-F5344CB8AC3E}">
        <p14:creationId xmlns:p14="http://schemas.microsoft.com/office/powerpoint/2010/main" val="3938104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4B31D-7241-448C-A8D7-E0BAE35373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makes a Quality Thesis? </a:t>
            </a:r>
          </a:p>
        </p:txBody>
      </p:sp>
    </p:spTree>
    <p:extLst>
      <p:ext uri="{BB962C8B-B14F-4D97-AF65-F5344CB8AC3E}">
        <p14:creationId xmlns:p14="http://schemas.microsoft.com/office/powerpoint/2010/main" val="312580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1142B6-2756-4F4C-82F6-A0050BFD5B1A}"/>
              </a:ext>
            </a:extLst>
          </p:cNvPr>
          <p:cNvSpPr txBox="1"/>
          <p:nvPr/>
        </p:nvSpPr>
        <p:spPr>
          <a:xfrm>
            <a:off x="2057400" y="329565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an anonymous student example of a thesis statement</a:t>
            </a:r>
          </a:p>
        </p:txBody>
      </p:sp>
    </p:spTree>
    <p:extLst>
      <p:ext uri="{BB962C8B-B14F-4D97-AF65-F5344CB8AC3E}">
        <p14:creationId xmlns:p14="http://schemas.microsoft.com/office/powerpoint/2010/main" val="3292227423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07151B"/>
      </a:dk2>
      <a:lt2>
        <a:srgbClr val="F2F3F3"/>
      </a:lt2>
      <a:accent1>
        <a:srgbClr val="1C546B"/>
      </a:accent1>
      <a:accent2>
        <a:srgbClr val="606968"/>
      </a:accent2>
      <a:accent3>
        <a:srgbClr val="8D8D35"/>
      </a:accent3>
      <a:accent4>
        <a:srgbClr val="D9A142"/>
      </a:accent4>
      <a:accent5>
        <a:srgbClr val="C47023"/>
      </a:accent5>
      <a:accent6>
        <a:srgbClr val="754D64"/>
      </a:accent6>
      <a:hlink>
        <a:srgbClr val="417E93"/>
      </a:hlink>
      <a:folHlink>
        <a:srgbClr val="A76D89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" id="{3841520A-25F2-4EB8-BE4C-611DB5ABEED9}" vid="{12434FFF-CE4A-40FC-99FF-CA1400F2E6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60</TotalTime>
  <Words>225</Words>
  <Application>Microsoft Office PowerPoint</Application>
  <PresentationFormat>Widescreen</PresentationFormat>
  <Paragraphs>36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Schoolbook</vt:lpstr>
      <vt:lpstr>Corbel</vt:lpstr>
      <vt:lpstr>Headlines</vt:lpstr>
      <vt:lpstr>Legacies of WWI </vt:lpstr>
      <vt:lpstr>In two minutes:  - Recall and list in rank order the most important ideas from the video.   -Summarize those points in a single sentence.   -Write one major question you want answered.   -Identify a thread or theme to connect this material to why it would matter to us today.  </vt:lpstr>
      <vt:lpstr>Essential Question:  What is the most important legacy of WWI? </vt:lpstr>
      <vt:lpstr>Snowball :  1. 5 minutes on your own to read and take notes</vt:lpstr>
      <vt:lpstr>Gallery Walk and Silent Paper</vt:lpstr>
      <vt:lpstr>Exit Ticket</vt:lpstr>
      <vt:lpstr>Day 2</vt:lpstr>
      <vt:lpstr>What makes a Quality Thesis? </vt:lpstr>
      <vt:lpstr>PowerPoint Presentation</vt:lpstr>
      <vt:lpstr>- Is One (or Two) strong and focused sentence(s)  - Will guide the writing  -will be able to be support with evidence </vt:lpstr>
      <vt:lpstr>What is the most important legacy of WWI? </vt:lpstr>
      <vt:lpstr>1-minute summary: 3 legacies and circle most important</vt:lpstr>
      <vt:lpstr>Let’s Write!  Organize,   Organize,   Organize </vt:lpstr>
      <vt:lpstr>Steps for completing writing organizer: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Legacies of WWI</dc:title>
  <dc:creator>Hannah, Candice P.</dc:creator>
  <cp:lastModifiedBy>Hannah, Candice P.</cp:lastModifiedBy>
  <cp:revision>9</cp:revision>
  <dcterms:created xsi:type="dcterms:W3CDTF">2019-01-27T21:35:58Z</dcterms:created>
  <dcterms:modified xsi:type="dcterms:W3CDTF">2019-02-19T17:13:44Z</dcterms:modified>
</cp:coreProperties>
</file>