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</p:sldMasterIdLst>
  <p:notesMasterIdLst>
    <p:notesMasterId r:id="rId8"/>
  </p:notesMasterIdLst>
  <p:handoutMasterIdLst>
    <p:handoutMasterId r:id="rId9"/>
  </p:handoutMasterIdLst>
  <p:sldIdLst>
    <p:sldId id="256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SU u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D6E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 snapToGrid="0" snapToObjects="1">
      <p:cViewPr varScale="1">
        <p:scale>
          <a:sx n="111" d="100"/>
          <a:sy n="111" d="100"/>
        </p:scale>
        <p:origin x="4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4/10/22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4/10/22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 descr="add specific description" title="add specific title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1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3857"/>
            <a:ext cx="9144000" cy="6094144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9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add specific descript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 of photo" title="Add specific title of photo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1" name="Content Placeholder 2" descr="add specific description 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2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" title="add specific titl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 descr="add specific descripton&#10;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 descr="add specific descript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 descr="add specific description&#10;" title="add specific title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4/10/22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The Ohio State Universit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limate.nasa.gov/images-of-change/?id=775#775-east-arm-of-alaskas-glacier-bay-down-to-one-calving-glacier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zMkyeYP7NM?feature=oembed" TargetMode="External"/><Relationship Id="rId4" Type="http://schemas.openxmlformats.org/officeDocument/2006/relationships/hyperlink" Target="https://www.youtube.com/watch?v=OzMkyeYP7N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23BD1-135C-4B4F-91FA-299B00E6F709}"/>
              </a:ext>
            </a:extLst>
          </p:cNvPr>
          <p:cNvSpPr txBox="1"/>
          <p:nvPr/>
        </p:nvSpPr>
        <p:spPr>
          <a:xfrm>
            <a:off x="1922172" y="3628577"/>
            <a:ext cx="52996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‘Killing the Arctic’</a:t>
            </a:r>
          </a:p>
          <a:p>
            <a:pPr algn="ctr"/>
            <a:r>
              <a:rPr lang="en-US" sz="3500" dirty="0">
                <a:solidFill>
                  <a:schemeClr val="bg1"/>
                </a:solidFill>
              </a:rPr>
              <a:t>Human Impact on the Arctic</a:t>
            </a:r>
          </a:p>
        </p:txBody>
      </p:sp>
    </p:spTree>
    <p:extLst>
      <p:ext uri="{BB962C8B-B14F-4D97-AF65-F5344CB8AC3E}">
        <p14:creationId xmlns:p14="http://schemas.microsoft.com/office/powerpoint/2010/main" val="22844774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7200" y="1156620"/>
            <a:ext cx="8229600" cy="3628099"/>
          </a:xfrm>
        </p:spPr>
        <p:txBody>
          <a:bodyPr lIns="91440" tIns="45720" rIns="91440" bIns="45720" anchor="t"/>
          <a:lstStyle/>
          <a:p>
            <a:endParaRPr lang="en-US" sz="2400" b="1" dirty="0">
              <a:cs typeface="Arial"/>
            </a:endParaRPr>
          </a:p>
          <a:p>
            <a:endParaRPr lang="en-US" sz="2400" dirty="0"/>
          </a:p>
          <a:p>
            <a:pPr fontAlgn="base"/>
            <a:r>
              <a:rPr lang="en-US" dirty="0"/>
              <a:t>​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097B8-E658-4D85-B12D-619FE856E782}"/>
              </a:ext>
            </a:extLst>
          </p:cNvPr>
          <p:cNvSpPr txBox="1"/>
          <p:nvPr/>
        </p:nvSpPr>
        <p:spPr>
          <a:xfrm>
            <a:off x="1089498" y="1284050"/>
            <a:ext cx="303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Today’s Agenda</a:t>
            </a:r>
            <a:r>
              <a:rPr lang="en-US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15775-E8D5-4EEE-BEE0-5EEB6D863CD3}"/>
              </a:ext>
            </a:extLst>
          </p:cNvPr>
          <p:cNvSpPr txBox="1"/>
          <p:nvPr/>
        </p:nvSpPr>
        <p:spPr>
          <a:xfrm>
            <a:off x="1089498" y="2247089"/>
            <a:ext cx="7091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Before &amp; after picture of glaciers in Alaska</a:t>
            </a:r>
          </a:p>
          <a:p>
            <a:pPr marL="342900" indent="-342900">
              <a:buAutoNum type="arabicPeriod"/>
            </a:pPr>
            <a:endParaRPr lang="en-US" sz="2400" baseline="30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Watch interviews of Indigenous people describe how the Arctic has changed in Alaska</a:t>
            </a:r>
          </a:p>
          <a:p>
            <a:pPr marL="342900" indent="-342900">
              <a:buFontTx/>
              <a:buAutoNum type="arabicPeriod"/>
            </a:pPr>
            <a:endParaRPr lang="en-US" sz="2400" baseline="30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Partner read </a:t>
            </a:r>
            <a:r>
              <a:rPr lang="en-US" sz="2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Killing the Arctic</a:t>
            </a:r>
          </a:p>
          <a:p>
            <a:pPr marL="342900" indent="-342900">
              <a:buFontTx/>
              <a:buAutoNum type="arabicPeriod"/>
            </a:pPr>
            <a:endParaRPr lang="en-US" sz="2400" baseline="30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Explore NASA’s </a:t>
            </a:r>
            <a:r>
              <a:rPr lang="en-US" sz="2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Arctic Sea Ice Extent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page</a:t>
            </a:r>
          </a:p>
          <a:p>
            <a:endParaRPr lang="en-US" sz="2400" baseline="30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5. Create a PSA</a:t>
            </a:r>
            <a:endParaRPr lang="en-US" sz="2400" baseline="30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29315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8A8352-9BF0-884B-9E19-94A512F3D268}"/>
              </a:ext>
            </a:extLst>
          </p:cNvPr>
          <p:cNvSpPr txBox="1">
            <a:spLocks/>
          </p:cNvSpPr>
          <p:nvPr/>
        </p:nvSpPr>
        <p:spPr>
          <a:xfrm>
            <a:off x="599865" y="2055950"/>
            <a:ext cx="8229600" cy="45583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000" b="1" dirty="0">
                <a:solidFill>
                  <a:srgbClr val="C00000"/>
                </a:solidFill>
                <a:cs typeface="Arial"/>
                <a:hlinkClick r:id="rId2"/>
              </a:rPr>
              <a:t>NASA – Alaska’s Glacier Bay</a:t>
            </a:r>
            <a:endParaRPr lang="en-US" sz="2000" b="1" dirty="0">
              <a:solidFill>
                <a:srgbClr val="C00000"/>
              </a:solidFill>
              <a:cs typeface="Arial"/>
            </a:endParaRPr>
          </a:p>
          <a:p>
            <a:pPr fontAlgn="base"/>
            <a:endParaRPr lang="en-US" b="1" dirty="0">
              <a:solidFill>
                <a:srgbClr val="C00000"/>
              </a:solidFill>
              <a:cs typeface="Arial"/>
            </a:endParaRPr>
          </a:p>
          <a:p>
            <a:pPr fontAlgn="base"/>
            <a:endParaRPr lang="en-US" b="1" dirty="0">
              <a:solidFill>
                <a:srgbClr val="C00000"/>
              </a:solidFill>
              <a:cs typeface="Arial"/>
            </a:endParaRPr>
          </a:p>
          <a:p>
            <a:pPr fontAlgn="base"/>
            <a:endParaRPr lang="en-US" b="1" dirty="0">
              <a:solidFill>
                <a:srgbClr val="C00000"/>
              </a:solidFill>
              <a:cs typeface="Arial"/>
            </a:endParaRPr>
          </a:p>
          <a:p>
            <a:pPr fontAlgn="base"/>
            <a:endParaRPr lang="en-US" b="1" dirty="0">
              <a:solidFill>
                <a:srgbClr val="C00000"/>
              </a:solidFill>
              <a:cs typeface="Arial"/>
            </a:endParaRPr>
          </a:p>
          <a:p>
            <a:pPr fontAlgn="base"/>
            <a:endParaRPr lang="en-US" b="1" dirty="0">
              <a:solidFill>
                <a:srgbClr val="C00000"/>
              </a:solidFill>
              <a:cs typeface="Arial"/>
            </a:endParaRPr>
          </a:p>
          <a:p>
            <a:pPr fontAlgn="base"/>
            <a:endParaRPr lang="en-US" b="1" dirty="0">
              <a:solidFill>
                <a:srgbClr val="C00000"/>
              </a:solidFill>
              <a:cs typeface="Arial"/>
            </a:endParaRPr>
          </a:p>
          <a:p>
            <a:pPr fontAlgn="base"/>
            <a:r>
              <a:rPr lang="en-US" b="1" dirty="0">
                <a:solidFill>
                  <a:srgbClr val="C00000"/>
                </a:solidFill>
                <a:cs typeface="Arial"/>
              </a:rPr>
              <a:t>Before                                           After</a:t>
            </a:r>
          </a:p>
        </p:txBody>
      </p:sp>
      <p:pic>
        <p:nvPicPr>
          <p:cNvPr id="3" name="Picture 2" descr="A screenshot of a map&#10;&#10;Description automatically generated with medium confidence">
            <a:extLst>
              <a:ext uri="{FF2B5EF4-FFF2-40B4-BE49-F238E27FC236}">
                <a16:creationId xmlns:a16="http://schemas.microsoft.com/office/drawing/2014/main" id="{50AFE62F-A569-42E3-B44D-FCB0A36D2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37" b="10189"/>
          <a:stretch/>
        </p:blipFill>
        <p:spPr>
          <a:xfrm>
            <a:off x="314535" y="2467748"/>
            <a:ext cx="8229600" cy="3563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1B9062-6774-41AA-9F36-E674E7FF4932}"/>
              </a:ext>
            </a:extLst>
          </p:cNvPr>
          <p:cNvSpPr txBox="1"/>
          <p:nvPr/>
        </p:nvSpPr>
        <p:spPr>
          <a:xfrm>
            <a:off x="314535" y="1333893"/>
            <a:ext cx="851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What do you notice? What do you wonder? Think-Pair-Share</a:t>
            </a:r>
          </a:p>
        </p:txBody>
      </p:sp>
    </p:spTree>
    <p:extLst>
      <p:ext uri="{BB962C8B-B14F-4D97-AF65-F5344CB8AC3E}">
        <p14:creationId xmlns:p14="http://schemas.microsoft.com/office/powerpoint/2010/main" val="68076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Alaskan Native Elders Tell Their Climate Change Story | After the Ice">
            <a:hlinkClick r:id="" action="ppaction://media"/>
            <a:extLst>
              <a:ext uri="{FF2B5EF4-FFF2-40B4-BE49-F238E27FC236}">
                <a16:creationId xmlns:a16="http://schemas.microsoft.com/office/drawing/2014/main" id="{1EB09750-33F3-4EA6-8CFE-157F7869A12F}"/>
              </a:ext>
            </a:extLst>
          </p:cNvPr>
          <p:cNvPicPr>
            <a:picLocks noGrp="1" noRot="1" noChangeAspect="1"/>
          </p:cNvPicPr>
          <p:nvPr>
            <p:ph idx="1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8409" y="1914790"/>
            <a:ext cx="6743412" cy="3810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90387E-AC87-4ECD-8F07-D586A55EC6A5}"/>
              </a:ext>
            </a:extLst>
          </p:cNvPr>
          <p:cNvSpPr txBox="1"/>
          <p:nvPr/>
        </p:nvSpPr>
        <p:spPr>
          <a:xfrm>
            <a:off x="1060315" y="1415056"/>
            <a:ext cx="8083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4"/>
              </a:rPr>
              <a:t>PBS – Alaskan Native  Elders Tell Their Climate Change Story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227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97E84A-2F8D-421B-A161-4C4F1A3758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399" y="651754"/>
            <a:ext cx="7194020" cy="982494"/>
          </a:xfrm>
          <a:ln>
            <a:noFill/>
          </a:ln>
        </p:spPr>
        <p:txBody>
          <a:bodyPr/>
          <a:lstStyle/>
          <a:p>
            <a:r>
              <a:rPr lang="en-US" sz="3200" dirty="0"/>
              <a:t>Next Steps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90D4-2570-4CE3-9BF5-BB00740C488B}"/>
              </a:ext>
            </a:extLst>
          </p:cNvPr>
          <p:cNvSpPr txBox="1"/>
          <p:nvPr/>
        </p:nvSpPr>
        <p:spPr>
          <a:xfrm>
            <a:off x="807399" y="1741251"/>
            <a:ext cx="7091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 Work with your partner to fill out the rest of the guided notes. This should take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 minutes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at most. </a:t>
            </a:r>
          </a:p>
          <a:p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Then, create a public service announcement about what you have learned today. You can use a digital tool or paper. Include the following: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Images (drawn or pictures) and color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Information (by text or images) about how humans are harming the Arctic (unsustainable hunting and/or climate change)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Information explaining why people should be concerned about the health of the Arctic</a:t>
            </a:r>
          </a:p>
          <a:p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25974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866</TotalTime>
  <Words>175</Words>
  <Application>Microsoft Macintosh PowerPoint</Application>
  <PresentationFormat>On-screen Show (4:3)</PresentationFormat>
  <Paragraphs>32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OSU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Jacquie Aberegg</dc:creator>
  <cp:keywords/>
  <dc:description/>
  <cp:lastModifiedBy>Augustine, Tami</cp:lastModifiedBy>
  <cp:revision>106</cp:revision>
  <cp:lastPrinted>2013-08-13T14:25:08Z</cp:lastPrinted>
  <dcterms:created xsi:type="dcterms:W3CDTF">2013-05-24T18:55:25Z</dcterms:created>
  <dcterms:modified xsi:type="dcterms:W3CDTF">2022-04-11T01:35:00Z</dcterms:modified>
  <cp:category/>
</cp:coreProperties>
</file>