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8" r:id="rId3"/>
    <p:sldId id="259" r:id="rId4"/>
    <p:sldId id="261" r:id="rId5"/>
    <p:sldId id="270" r:id="rId6"/>
    <p:sldId id="268" r:id="rId7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Agbabiaka" initials="MA" lastIdx="11" clrIdx="0">
    <p:extLst>
      <p:ext uri="{19B8F6BF-5375-455C-9EA6-DF929625EA0E}">
        <p15:presenceInfo xmlns:p15="http://schemas.microsoft.com/office/powerpoint/2012/main" userId="S-1-5-21-2033554321-3747059682-142999973-71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AEAE"/>
    <a:srgbClr val="A20000"/>
    <a:srgbClr val="900000"/>
    <a:srgbClr val="FF00FB"/>
    <a:srgbClr val="1E7DC4"/>
    <a:srgbClr val="000000"/>
    <a:srgbClr val="C00000"/>
    <a:srgbClr val="FF0000"/>
    <a:srgbClr val="4472C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11"/>
    <p:restoredTop sz="89648" autoAdjust="0"/>
  </p:normalViewPr>
  <p:slideViewPr>
    <p:cSldViewPr snapToGrid="0" snapToObjects="1">
      <p:cViewPr varScale="1">
        <p:scale>
          <a:sx n="110" d="100"/>
          <a:sy n="110" d="100"/>
        </p:scale>
        <p:origin x="1032" y="176"/>
      </p:cViewPr>
      <p:guideLst/>
    </p:cSldViewPr>
  </p:slideViewPr>
  <p:notesTextViewPr>
    <p:cViewPr>
      <p:scale>
        <a:sx n="85" d="100"/>
        <a:sy n="8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gustine, Tami" userId="3f3a0af1-aa00-40d1-a8b4-f78af466ab46" providerId="ADAL" clId="{20292792-EA71-7E41-B714-77F14FBFEEE3}"/>
    <pc:docChg chg="modSld">
      <pc:chgData name="Augustine, Tami" userId="3f3a0af1-aa00-40d1-a8b4-f78af466ab46" providerId="ADAL" clId="{20292792-EA71-7E41-B714-77F14FBFEEE3}" dt="2022-04-18T00:13:23.567" v="0" actId="20577"/>
      <pc:docMkLst>
        <pc:docMk/>
      </pc:docMkLst>
      <pc:sldChg chg="modSp mod">
        <pc:chgData name="Augustine, Tami" userId="3f3a0af1-aa00-40d1-a8b4-f78af466ab46" providerId="ADAL" clId="{20292792-EA71-7E41-B714-77F14FBFEEE3}" dt="2022-04-18T00:13:23.567" v="0" actId="20577"/>
        <pc:sldMkLst>
          <pc:docMk/>
          <pc:sldMk cId="1450328158" sldId="256"/>
        </pc:sldMkLst>
        <pc:spChg chg="mod">
          <ac:chgData name="Augustine, Tami" userId="3f3a0af1-aa00-40d1-a8b4-f78af466ab46" providerId="ADAL" clId="{20292792-EA71-7E41-B714-77F14FBFEEE3}" dt="2022-04-18T00:13:23.567" v="0" actId="20577"/>
          <ac:spMkLst>
            <pc:docMk/>
            <pc:sldMk cId="1450328158" sldId="256"/>
            <ac:spMk id="2" creationId="{9448CB12-41E3-4441-932A-FDCA6765A13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C0A4254-2E1E-9D43-BB57-5D02B2539D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30AEB7-AE7D-3C4E-B9F3-C873D764A3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D02A4A9-9367-8245-9506-A74F38AFB005}" type="datetimeFigureOut">
              <a:rPr lang="en-US" smtClean="0"/>
              <a:t>4/17/22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9C5DB8-61A4-BD43-81FA-8362DE9C75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C3FEA8-BE27-8043-A9D5-7A6F539FBD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E2EE5B3-992A-9649-8967-E9F09DDBD6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64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06BD15F-0EF1-3641-A6E2-B19F96CF1D18}" type="datetimeFigureOut">
              <a:rPr lang="en-US" smtClean="0"/>
              <a:t>4/17/22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5E32ACA-1F6C-E24B-A19B-7862C10A02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074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178219-E5BF-A64A-82E8-ABA59C0CE8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9" b="4171"/>
          <a:stretch/>
        </p:blipFill>
        <p:spPr>
          <a:xfrm>
            <a:off x="331382" y="299399"/>
            <a:ext cx="11558685" cy="5856074"/>
          </a:xfrm>
          <a:prstGeom prst="rect">
            <a:avLst/>
          </a:prstGeom>
        </p:spPr>
      </p:pic>
      <p:sp>
        <p:nvSpPr>
          <p:cNvPr id="3" name="Right Triangle 2">
            <a:extLst>
              <a:ext uri="{FF2B5EF4-FFF2-40B4-BE49-F238E27FC236}">
                <a16:creationId xmlns:a16="http://schemas.microsoft.com/office/drawing/2014/main" id="{E586D31C-8A43-0D47-BB0C-28C1512C8475}"/>
              </a:ext>
            </a:extLst>
          </p:cNvPr>
          <p:cNvSpPr/>
          <p:nvPr userDrawn="1"/>
        </p:nvSpPr>
        <p:spPr>
          <a:xfrm rot="16200000">
            <a:off x="11277600" y="5401734"/>
            <a:ext cx="914400" cy="9144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81B05AD6-2DC2-DA41-B66C-2FA9D4CFB750}"/>
              </a:ext>
            </a:extLst>
          </p:cNvPr>
          <p:cNvSpPr/>
          <p:nvPr userDrawn="1"/>
        </p:nvSpPr>
        <p:spPr>
          <a:xfrm rot="16200000" flipH="1" flipV="1">
            <a:off x="468993" y="186960"/>
            <a:ext cx="5898201" cy="6123080"/>
          </a:xfrm>
          <a:prstGeom prst="rtTriangle">
            <a:avLst/>
          </a:prstGeom>
          <a:gradFill flip="none" rotWithShape="1">
            <a:gsLst>
              <a:gs pos="40000">
                <a:schemeClr val="bg1">
                  <a:lumMod val="75000"/>
                  <a:alpha val="0"/>
                </a:schemeClr>
              </a:gs>
              <a:gs pos="11000">
                <a:schemeClr val="tx1">
                  <a:alpha val="3600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9E4B38-E7FA-F340-A967-28F6B285E1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364" y="2755900"/>
            <a:ext cx="10960236" cy="833961"/>
          </a:xfrm>
          <a:prstGeom prst="rect">
            <a:avLst/>
          </a:prstGeom>
          <a:solidFill>
            <a:srgbClr val="C00000">
              <a:alpha val="90000"/>
            </a:srgbClr>
          </a:solidFill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600" b="1" i="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   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157154D-A604-904E-B4F0-D7E33B786C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3057" y="5918105"/>
            <a:ext cx="558942" cy="349250"/>
          </a:xfrm>
          <a:prstGeom prst="rect">
            <a:avLst/>
          </a:prstGeom>
        </p:spPr>
        <p:txBody>
          <a:bodyPr anchor="b"/>
          <a:lstStyle>
            <a:lvl1pPr algn="l"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fld id="{0DBAA714-CBDA-6B46-A573-1662C7FF6A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92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5F1D34F-43A5-E24F-AAE3-AD4D8DA551AE}"/>
              </a:ext>
            </a:extLst>
          </p:cNvPr>
          <p:cNvSpPr/>
          <p:nvPr userDrawn="1"/>
        </p:nvSpPr>
        <p:spPr>
          <a:xfrm rot="16200000" flipH="1" flipV="1">
            <a:off x="2410460" y="-1816100"/>
            <a:ext cx="5923281" cy="10104122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alpha val="0"/>
                  <a:lumMod val="0"/>
                  <a:lumOff val="100000"/>
                </a:schemeClr>
              </a:gs>
              <a:gs pos="0">
                <a:srgbClr val="ACAEAE">
                  <a:alpha val="10000"/>
                </a:srgb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98D5192-E73F-644F-A443-84B8CB9033F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15075" y="1945072"/>
            <a:ext cx="5314950" cy="3831259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82613" indent="-233363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36638" indent="-233363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89075" indent="-219075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43100" indent="-220663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1DD84175-D0B2-7940-8480-8396F6D854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5075" y="274320"/>
            <a:ext cx="5317982" cy="11357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AE770CA-C346-6143-91C5-DD6F3E52FBDD}"/>
              </a:ext>
            </a:extLst>
          </p:cNvPr>
          <p:cNvCxnSpPr>
            <a:cxnSpLocks/>
          </p:cNvCxnSpPr>
          <p:nvPr userDrawn="1"/>
        </p:nvCxnSpPr>
        <p:spPr>
          <a:xfrm>
            <a:off x="6418663" y="1410111"/>
            <a:ext cx="76254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2BA6E6E-5BB4-984F-8ADD-AEBB32795E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3057" y="5918105"/>
            <a:ext cx="558942" cy="349250"/>
          </a:xfrm>
          <a:prstGeom prst="rect">
            <a:avLst/>
          </a:prstGeom>
        </p:spPr>
        <p:txBody>
          <a:bodyPr anchor="b"/>
          <a:lstStyle>
            <a:lvl1pPr algn="l"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fld id="{0DBAA714-CBDA-6B46-A573-1662C7FF6A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3A70152-A999-0A46-B6E2-9401E63C04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15074" y="499908"/>
            <a:ext cx="5317982" cy="412750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737473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8D92499-B91F-6343-96EB-53DC9692E060}"/>
              </a:ext>
            </a:extLst>
          </p:cNvPr>
          <p:cNvSpPr/>
          <p:nvPr userDrawn="1"/>
        </p:nvSpPr>
        <p:spPr>
          <a:xfrm rot="16200000" flipH="1" flipV="1">
            <a:off x="2410460" y="-1816100"/>
            <a:ext cx="5923281" cy="10104122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alpha val="0"/>
                  <a:lumMod val="0"/>
                  <a:lumOff val="100000"/>
                </a:schemeClr>
              </a:gs>
              <a:gs pos="0">
                <a:srgbClr val="ACAEAE">
                  <a:alpha val="10000"/>
                </a:srgb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A65823D-34F9-7646-9B2E-A44B52DCC64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15075" y="1945072"/>
            <a:ext cx="5314950" cy="3831259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82613" indent="-233363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36638" indent="-233363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89075" indent="-219075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43100" indent="-220663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02D94D28-922C-5B41-8E0F-A4B52789DF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872" y="274320"/>
            <a:ext cx="10944185" cy="11357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A1A7C90-A8F9-A145-ADCB-62BC8B0891CE}"/>
              </a:ext>
            </a:extLst>
          </p:cNvPr>
          <p:cNvCxnSpPr>
            <a:cxnSpLocks/>
          </p:cNvCxnSpPr>
          <p:nvPr userDrawn="1"/>
        </p:nvCxnSpPr>
        <p:spPr>
          <a:xfrm>
            <a:off x="832114" y="1380621"/>
            <a:ext cx="76254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1EE02FE-FDD3-5C4D-B297-DBB4D85CB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3057" y="5918105"/>
            <a:ext cx="558942" cy="349250"/>
          </a:xfrm>
          <a:prstGeom prst="rect">
            <a:avLst/>
          </a:prstGeom>
        </p:spPr>
        <p:txBody>
          <a:bodyPr anchor="b"/>
          <a:lstStyle>
            <a:lvl1pPr algn="l"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fld id="{0DBAA714-CBDA-6B46-A573-1662C7FF6A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CA50104-C32C-1444-9D94-A790A9F24E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871" y="499908"/>
            <a:ext cx="10944185" cy="412750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3591164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BBECFD9E-5DB7-CA4C-A0FE-101E53F2D7D7}"/>
              </a:ext>
            </a:extLst>
          </p:cNvPr>
          <p:cNvSpPr/>
          <p:nvPr userDrawn="1"/>
        </p:nvSpPr>
        <p:spPr>
          <a:xfrm rot="16200000" flipH="1" flipV="1">
            <a:off x="2410460" y="-1816100"/>
            <a:ext cx="5923281" cy="10104122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alpha val="0"/>
                  <a:lumMod val="0"/>
                  <a:lumOff val="100000"/>
                </a:schemeClr>
              </a:gs>
              <a:gs pos="0">
                <a:srgbClr val="ACAEAE">
                  <a:alpha val="10000"/>
                </a:srgb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01EEFE9-6D4A-1B4F-A691-F163B48FF2A8}"/>
              </a:ext>
            </a:extLst>
          </p:cNvPr>
          <p:cNvCxnSpPr>
            <a:cxnSpLocks/>
          </p:cNvCxnSpPr>
          <p:nvPr userDrawn="1"/>
        </p:nvCxnSpPr>
        <p:spPr>
          <a:xfrm>
            <a:off x="832114" y="1380621"/>
            <a:ext cx="76254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CAF8A9D-2BC0-7548-9550-E4B50C459C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872" y="274320"/>
            <a:ext cx="10944185" cy="11357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5DE91B4-3769-C84A-BF8C-37763B5B62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3057" y="5918105"/>
            <a:ext cx="558942" cy="349250"/>
          </a:xfrm>
          <a:prstGeom prst="rect">
            <a:avLst/>
          </a:prstGeom>
        </p:spPr>
        <p:txBody>
          <a:bodyPr anchor="b"/>
          <a:lstStyle>
            <a:lvl1pPr algn="l"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fld id="{0DBAA714-CBDA-6B46-A573-1662C7FF6A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F80999D-A405-F740-9262-3380149BAB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871" y="499908"/>
            <a:ext cx="10944185" cy="412750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3367487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5420BDC-AD36-B44D-8373-C41F1F0B54C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036024" y="862149"/>
            <a:ext cx="6594001" cy="4914183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 Semibold" panose="02000506030000020004" pitchFamily="2" charset="0"/>
              </a:defRPr>
            </a:lvl1pPr>
            <a:lvl2pPr marL="582613" indent="-233363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2pPr>
            <a:lvl3pPr marL="1036638" indent="-233363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3pPr>
            <a:lvl4pPr marL="1489075" indent="-219075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4pPr>
            <a:lvl5pPr marL="1943100" indent="-220663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5A52CA-A258-754F-8415-3526DC3078E1}"/>
              </a:ext>
            </a:extLst>
          </p:cNvPr>
          <p:cNvSpPr/>
          <p:nvPr userDrawn="1"/>
        </p:nvSpPr>
        <p:spPr>
          <a:xfrm>
            <a:off x="729017" y="679461"/>
            <a:ext cx="3897574" cy="5096871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900000"/>
              </a:gs>
            </a:gsLst>
            <a:lin ang="5400000" scaled="1"/>
            <a:tileRect/>
          </a:gra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0549AEF0-516C-8F4D-9BA5-4A17C8C75F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1818" y="1596789"/>
            <a:ext cx="3166283" cy="2455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B4B4A2D-6BBD-9647-B11A-3976959D16CC}"/>
              </a:ext>
            </a:extLst>
          </p:cNvPr>
          <p:cNvCxnSpPr>
            <a:cxnSpLocks/>
          </p:cNvCxnSpPr>
          <p:nvPr userDrawn="1"/>
        </p:nvCxnSpPr>
        <p:spPr>
          <a:xfrm>
            <a:off x="1201002" y="4052188"/>
            <a:ext cx="762544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B421A91-695C-2C47-9298-D912E58D3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3057" y="5918105"/>
            <a:ext cx="558942" cy="349250"/>
          </a:xfrm>
          <a:prstGeom prst="rect">
            <a:avLst/>
          </a:prstGeom>
        </p:spPr>
        <p:txBody>
          <a:bodyPr anchor="b"/>
          <a:lstStyle>
            <a:lvl1pPr algn="l"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fld id="{0DBAA714-CBDA-6B46-A573-1662C7FF6A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603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6857CC1-FEC7-7240-99DD-1AA6B82B10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3057" y="5918105"/>
            <a:ext cx="558942" cy="349250"/>
          </a:xfrm>
          <a:prstGeom prst="rect">
            <a:avLst/>
          </a:prstGeom>
        </p:spPr>
        <p:txBody>
          <a:bodyPr anchor="b"/>
          <a:lstStyle>
            <a:lvl1pPr algn="l"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fld id="{0DBAA714-CBDA-6B46-A573-1662C7FF6A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3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272CE2-2561-5844-B24F-D21833D8F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7" b="4879"/>
          <a:stretch/>
        </p:blipFill>
        <p:spPr>
          <a:xfrm>
            <a:off x="343487" y="270408"/>
            <a:ext cx="11543713" cy="5920275"/>
          </a:xfrm>
          <a:prstGeom prst="rect">
            <a:avLst/>
          </a:prstGeom>
        </p:spPr>
      </p:pic>
      <p:sp>
        <p:nvSpPr>
          <p:cNvPr id="9" name="Right Triangle 8">
            <a:extLst>
              <a:ext uri="{FF2B5EF4-FFF2-40B4-BE49-F238E27FC236}">
                <a16:creationId xmlns:a16="http://schemas.microsoft.com/office/drawing/2014/main" id="{A907DCF3-448A-8148-AC0C-A0B7135D36ED}"/>
              </a:ext>
            </a:extLst>
          </p:cNvPr>
          <p:cNvSpPr/>
          <p:nvPr userDrawn="1"/>
        </p:nvSpPr>
        <p:spPr>
          <a:xfrm rot="16200000">
            <a:off x="11277600" y="5366479"/>
            <a:ext cx="914400" cy="9144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1F9005E4-28A3-3547-8E3C-FE64202183FD}"/>
              </a:ext>
            </a:extLst>
          </p:cNvPr>
          <p:cNvSpPr/>
          <p:nvPr userDrawn="1"/>
        </p:nvSpPr>
        <p:spPr>
          <a:xfrm rot="16200000" flipH="1" flipV="1">
            <a:off x="797136" y="-183242"/>
            <a:ext cx="5898201" cy="6805501"/>
          </a:xfrm>
          <a:prstGeom prst="rtTriangle">
            <a:avLst/>
          </a:prstGeom>
          <a:gradFill flip="none" rotWithShape="1">
            <a:gsLst>
              <a:gs pos="40000">
                <a:schemeClr val="bg1">
                  <a:lumMod val="75000"/>
                  <a:alpha val="0"/>
                </a:schemeClr>
              </a:gs>
              <a:gs pos="11000">
                <a:schemeClr val="tx1">
                  <a:alpha val="3600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E4FB065-07A4-0E41-A5DA-9E20A4D23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364" y="2755900"/>
            <a:ext cx="10960236" cy="833961"/>
          </a:xfrm>
          <a:prstGeom prst="rect">
            <a:avLst/>
          </a:prstGeom>
          <a:solidFill>
            <a:srgbClr val="C00000">
              <a:alpha val="90000"/>
            </a:srgbClr>
          </a:solidFill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600" b="1" i="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  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0E1B932-3519-C849-B75C-7FE6FD0E95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3057" y="5918105"/>
            <a:ext cx="558942" cy="349250"/>
          </a:xfrm>
          <a:prstGeom prst="rect">
            <a:avLst/>
          </a:prstGeom>
        </p:spPr>
        <p:txBody>
          <a:bodyPr anchor="b"/>
          <a:lstStyle>
            <a:lvl1pPr algn="l"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fld id="{0DBAA714-CBDA-6B46-A573-1662C7FF6A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846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1E64DC52-958C-0540-898E-1691B987DCDB}"/>
              </a:ext>
            </a:extLst>
          </p:cNvPr>
          <p:cNvSpPr/>
          <p:nvPr userDrawn="1"/>
        </p:nvSpPr>
        <p:spPr>
          <a:xfrm rot="16200000" flipH="1" flipV="1">
            <a:off x="2410460" y="-1816100"/>
            <a:ext cx="5923281" cy="10104122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alpha val="0"/>
                  <a:lumMod val="0"/>
                  <a:lumOff val="100000"/>
                </a:schemeClr>
              </a:gs>
              <a:gs pos="0">
                <a:srgbClr val="ACAEAE">
                  <a:alpha val="10000"/>
                </a:srgb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DE7BE0-697B-0F43-A587-7F29B7232D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778" y="1709739"/>
            <a:ext cx="10951208" cy="1887856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7200" b="1" i="0"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D9AD1E-29A6-744F-9151-F8410391A2AC}"/>
              </a:ext>
            </a:extLst>
          </p:cNvPr>
          <p:cNvCxnSpPr>
            <a:cxnSpLocks/>
          </p:cNvCxnSpPr>
          <p:nvPr userDrawn="1"/>
        </p:nvCxnSpPr>
        <p:spPr>
          <a:xfrm>
            <a:off x="777258" y="3633838"/>
            <a:ext cx="2290865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31F4898-321E-EC47-B5D4-01A7A54056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3057" y="5918105"/>
            <a:ext cx="558942" cy="349250"/>
          </a:xfrm>
          <a:prstGeom prst="rect">
            <a:avLst/>
          </a:prstGeom>
        </p:spPr>
        <p:txBody>
          <a:bodyPr anchor="b"/>
          <a:lstStyle>
            <a:lvl1pPr algn="l"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fld id="{0DBAA714-CBDA-6B46-A573-1662C7FF6A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4F954-5FD6-2846-99F6-2630A5269F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3080" y="3790950"/>
            <a:ext cx="10928906" cy="1438275"/>
          </a:xfrm>
        </p:spPr>
        <p:txBody>
          <a:bodyPr/>
          <a:lstStyle>
            <a:lvl1pPr marL="0" indent="0">
              <a:buNone/>
              <a:defRPr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03074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A75E30BB-F11F-E148-A0D0-0E6584EFF9E6}"/>
              </a:ext>
            </a:extLst>
          </p:cNvPr>
          <p:cNvSpPr/>
          <p:nvPr userDrawn="1"/>
        </p:nvSpPr>
        <p:spPr>
          <a:xfrm rot="16200000" flipH="1" flipV="1">
            <a:off x="2410460" y="-1816100"/>
            <a:ext cx="5923281" cy="10104122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alpha val="0"/>
                  <a:lumMod val="0"/>
                  <a:lumOff val="100000"/>
                </a:schemeClr>
              </a:gs>
              <a:gs pos="0">
                <a:srgbClr val="ACAEAE">
                  <a:alpha val="10000"/>
                </a:srgb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712B75-98F1-DA48-B35C-41DE6B2D19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3913" y="2726369"/>
            <a:ext cx="10058400" cy="386769"/>
          </a:xfr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DE7BE0-697B-0F43-A587-7F29B7232D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3913" y="1409700"/>
            <a:ext cx="10058400" cy="127386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ct val="90000"/>
              </a:lnSpc>
              <a:defRPr sz="7200" b="1" i="0"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DAD8A9-D705-854A-B368-E80D62641F7B}"/>
              </a:ext>
            </a:extLst>
          </p:cNvPr>
          <p:cNvCxnSpPr>
            <a:cxnSpLocks/>
          </p:cNvCxnSpPr>
          <p:nvPr userDrawn="1"/>
        </p:nvCxnSpPr>
        <p:spPr>
          <a:xfrm>
            <a:off x="993913" y="3299791"/>
            <a:ext cx="100584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F35A52B-F419-FF4E-834A-6A5061F9C8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3913" y="3486445"/>
            <a:ext cx="10058400" cy="1980076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3200" b="0" i="0" spc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EB1D54A-4161-194D-8B2A-A01CE8E27F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3057" y="5918105"/>
            <a:ext cx="558942" cy="349250"/>
          </a:xfrm>
          <a:prstGeom prst="rect">
            <a:avLst/>
          </a:prstGeom>
        </p:spPr>
        <p:txBody>
          <a:bodyPr anchor="b"/>
          <a:lstStyle>
            <a:lvl1pPr algn="l"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fld id="{0DBAA714-CBDA-6B46-A573-1662C7FF6A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130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Single Corner Rectangle 8">
            <a:extLst>
              <a:ext uri="{FF2B5EF4-FFF2-40B4-BE49-F238E27FC236}">
                <a16:creationId xmlns:a16="http://schemas.microsoft.com/office/drawing/2014/main" id="{E4835BE6-D0D6-5748-A9C8-CABA3333BBEC}"/>
              </a:ext>
            </a:extLst>
          </p:cNvPr>
          <p:cNvSpPr/>
          <p:nvPr userDrawn="1"/>
        </p:nvSpPr>
        <p:spPr>
          <a:xfrm rot="5400000">
            <a:off x="3137535" y="-2543175"/>
            <a:ext cx="5920740" cy="11555730"/>
          </a:xfrm>
          <a:prstGeom prst="snip1Rect">
            <a:avLst>
              <a:gd name="adj" fmla="val 7208"/>
            </a:avLst>
          </a:prstGeom>
          <a:gradFill flip="none" rotWithShape="1">
            <a:gsLst>
              <a:gs pos="0">
                <a:srgbClr val="A20000"/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DE7BE0-697B-0F43-A587-7F29B7232D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778" y="1302601"/>
            <a:ext cx="10989944" cy="229499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7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37AA3E-A6A2-3247-88EC-DD3CDE069DD5}"/>
              </a:ext>
            </a:extLst>
          </p:cNvPr>
          <p:cNvCxnSpPr>
            <a:cxnSpLocks/>
          </p:cNvCxnSpPr>
          <p:nvPr userDrawn="1"/>
        </p:nvCxnSpPr>
        <p:spPr>
          <a:xfrm>
            <a:off x="758490" y="3630649"/>
            <a:ext cx="2290865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29FEE-3FC9-3A45-B4E5-DF6AE7CD25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3057" y="5918105"/>
            <a:ext cx="558942" cy="349250"/>
          </a:xfrm>
          <a:prstGeom prst="rect">
            <a:avLst/>
          </a:prstGeom>
        </p:spPr>
        <p:txBody>
          <a:bodyPr anchor="b"/>
          <a:lstStyle>
            <a:lvl1pPr algn="l"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fld id="{0DBAA714-CBDA-6B46-A573-1662C7FF6A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347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ingle Corner Rectangle 1">
            <a:extLst>
              <a:ext uri="{FF2B5EF4-FFF2-40B4-BE49-F238E27FC236}">
                <a16:creationId xmlns:a16="http://schemas.microsoft.com/office/drawing/2014/main" id="{4DE39CD8-60EE-A24C-9C93-6D38380E6C6F}"/>
              </a:ext>
            </a:extLst>
          </p:cNvPr>
          <p:cNvSpPr/>
          <p:nvPr userDrawn="1"/>
        </p:nvSpPr>
        <p:spPr>
          <a:xfrm rot="5400000">
            <a:off x="3137535" y="-2543175"/>
            <a:ext cx="5920740" cy="11555730"/>
          </a:xfrm>
          <a:prstGeom prst="snip1Rect">
            <a:avLst>
              <a:gd name="adj" fmla="val 720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AEC727EF-0FA4-0647-AB50-AC85145065BC}"/>
              </a:ext>
            </a:extLst>
          </p:cNvPr>
          <p:cNvSpPr/>
          <p:nvPr userDrawn="1"/>
        </p:nvSpPr>
        <p:spPr>
          <a:xfrm rot="16200000" flipH="1" flipV="1">
            <a:off x="2410460" y="-1816100"/>
            <a:ext cx="5923281" cy="10104122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alpha val="0"/>
                  <a:lumMod val="0"/>
                  <a:lumOff val="100000"/>
                </a:schemeClr>
              </a:gs>
              <a:gs pos="0">
                <a:srgbClr val="ACAEAE">
                  <a:alpha val="10000"/>
                </a:srgb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2206C9-C230-9E46-88D9-68525BCCDCA8}"/>
              </a:ext>
            </a:extLst>
          </p:cNvPr>
          <p:cNvCxnSpPr>
            <a:cxnSpLocks/>
          </p:cNvCxnSpPr>
          <p:nvPr userDrawn="1"/>
        </p:nvCxnSpPr>
        <p:spPr>
          <a:xfrm>
            <a:off x="832114" y="1380621"/>
            <a:ext cx="76254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2FC01B7-96E5-AD47-97DB-43D247DB7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336" y="1978925"/>
            <a:ext cx="10837722" cy="3921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3908F1B3-7A04-DE4F-8B6B-36F27DBEF0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872" y="825190"/>
            <a:ext cx="10944185" cy="5849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153B69C-FE30-A146-92C2-2973FA85D7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3057" y="5918105"/>
            <a:ext cx="558942" cy="349250"/>
          </a:xfrm>
          <a:prstGeom prst="rect">
            <a:avLst/>
          </a:prstGeom>
        </p:spPr>
        <p:txBody>
          <a:bodyPr anchor="b"/>
          <a:lstStyle>
            <a:lvl1pPr algn="l"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fld id="{0DBAA714-CBDA-6B46-A573-1662C7FF6A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AF5547-F662-2842-9D06-01981D0BD4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8871" y="499908"/>
            <a:ext cx="10944185" cy="412750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4255567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9F36EDE2-A142-4442-BFEF-F5907957BBA7}"/>
              </a:ext>
            </a:extLst>
          </p:cNvPr>
          <p:cNvSpPr/>
          <p:nvPr userDrawn="1"/>
        </p:nvSpPr>
        <p:spPr>
          <a:xfrm rot="16200000" flipH="1" flipV="1">
            <a:off x="2410460" y="-1816100"/>
            <a:ext cx="5923281" cy="10104122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alpha val="0"/>
                  <a:lumMod val="0"/>
                  <a:lumOff val="100000"/>
                </a:schemeClr>
              </a:gs>
              <a:gs pos="0">
                <a:srgbClr val="ACAEAE">
                  <a:alpha val="10000"/>
                </a:srgb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F45C1-940E-C243-B9EC-DE6E32BD8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336" y="2988527"/>
            <a:ext cx="10835386" cy="27878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C00000"/>
              </a:buClr>
              <a:defRPr sz="2400" b="1" i="0" spc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82613" indent="-233363">
              <a:buClr>
                <a:srgbClr val="C00000"/>
              </a:buClr>
              <a:tabLst/>
              <a:defRPr sz="2000" b="0" i="0" spc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36638" indent="-233363">
              <a:buClr>
                <a:srgbClr val="C00000"/>
              </a:buClr>
              <a:tabLst/>
              <a:defRPr sz="1800" b="0" i="0" spc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89075" indent="-219075">
              <a:buClr>
                <a:srgbClr val="C00000"/>
              </a:buClr>
              <a:tabLst/>
              <a:defRPr sz="1600" b="0" i="0" spc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43100" indent="-220663">
              <a:buClr>
                <a:srgbClr val="C00000"/>
              </a:buClr>
              <a:tabLst/>
              <a:defRPr sz="1600" b="0" i="0" spc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nip Single Corner Rectangle 7">
            <a:extLst>
              <a:ext uri="{FF2B5EF4-FFF2-40B4-BE49-F238E27FC236}">
                <a16:creationId xmlns:a16="http://schemas.microsoft.com/office/drawing/2014/main" id="{877124A7-07B3-644B-B6D2-FDFBEF37EEA4}"/>
              </a:ext>
            </a:extLst>
          </p:cNvPr>
          <p:cNvSpPr/>
          <p:nvPr userDrawn="1"/>
        </p:nvSpPr>
        <p:spPr>
          <a:xfrm rot="10800000">
            <a:off x="764422" y="1970470"/>
            <a:ext cx="10866300" cy="752541"/>
          </a:xfrm>
          <a:prstGeom prst="snip1Rect">
            <a:avLst/>
          </a:prstGeom>
          <a:solidFill>
            <a:schemeClr val="bg1">
              <a:alpha val="2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B419E65-BC76-E445-A164-E04450EE356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79879" y="1976141"/>
            <a:ext cx="10835386" cy="71341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Clr>
                <a:srgbClr val="C00000"/>
              </a:buClr>
              <a:buNone/>
              <a:defRPr sz="2400" b="1" i="0" spc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rgbClr val="C00000"/>
              </a:buClr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 Semibold" panose="02000506030000020004" pitchFamily="2" charset="0"/>
              </a:defRPr>
            </a:lvl2pPr>
            <a:lvl3pPr>
              <a:buClr>
                <a:srgbClr val="C00000"/>
              </a:buClr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 Semibold" panose="02000506030000020004" pitchFamily="2" charset="0"/>
              </a:defRPr>
            </a:lvl3pPr>
            <a:lvl4pPr>
              <a:buClr>
                <a:srgbClr val="C00000"/>
              </a:buClr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 Semibold" panose="02000506030000020004" pitchFamily="2" charset="0"/>
              </a:defRPr>
            </a:lvl4pPr>
            <a:lvl5pPr>
              <a:buClr>
                <a:srgbClr val="C00000"/>
              </a:buClr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 Semibold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46EC4E4-DED6-2448-A3C6-5378FF262E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3057" y="5918105"/>
            <a:ext cx="558942" cy="349250"/>
          </a:xfrm>
          <a:prstGeom prst="rect">
            <a:avLst/>
          </a:prstGeom>
        </p:spPr>
        <p:txBody>
          <a:bodyPr anchor="b"/>
          <a:lstStyle>
            <a:lvl1pPr algn="l"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fld id="{0DBAA714-CBDA-6B46-A573-1662C7FF6A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B7F9DD2-C682-1948-A1D9-BA1D72538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871" y="499908"/>
            <a:ext cx="10944185" cy="412750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17838BDF-FB4B-7B40-8E1D-E9BE1AA73CD9}"/>
              </a:ext>
            </a:extLst>
          </p:cNvPr>
          <p:cNvSpPr txBox="1">
            <a:spLocks/>
          </p:cNvSpPr>
          <p:nvPr userDrawn="1"/>
        </p:nvSpPr>
        <p:spPr>
          <a:xfrm>
            <a:off x="688872" y="274320"/>
            <a:ext cx="10944185" cy="11357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spc="0" baseline="0">
                <a:solidFill>
                  <a:srgbClr val="C00000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TITLE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B6FA4F-F856-B945-B712-258F9D5C925E}"/>
              </a:ext>
            </a:extLst>
          </p:cNvPr>
          <p:cNvCxnSpPr>
            <a:cxnSpLocks/>
          </p:cNvCxnSpPr>
          <p:nvPr userDrawn="1"/>
        </p:nvCxnSpPr>
        <p:spPr>
          <a:xfrm>
            <a:off x="832114" y="1380621"/>
            <a:ext cx="76254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843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3F197800-42BC-C645-A1F0-4011F64194F5}"/>
              </a:ext>
            </a:extLst>
          </p:cNvPr>
          <p:cNvSpPr/>
          <p:nvPr userDrawn="1"/>
        </p:nvSpPr>
        <p:spPr>
          <a:xfrm rot="16200000" flipH="1" flipV="1">
            <a:off x="2410460" y="-1816100"/>
            <a:ext cx="5923281" cy="10104122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alpha val="0"/>
                  <a:lumMod val="0"/>
                  <a:lumOff val="100000"/>
                </a:schemeClr>
              </a:gs>
              <a:gs pos="0">
                <a:srgbClr val="ACAEAE">
                  <a:alpha val="10000"/>
                </a:srgb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F45C1-940E-C243-B9EC-DE6E32BD87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95336" y="959005"/>
            <a:ext cx="10835386" cy="481732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None/>
              <a:defRPr sz="4000" b="1" i="0" spc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C00000"/>
              </a:buClr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 Semibold" panose="02000506030000020004" pitchFamily="2" charset="0"/>
              </a:defRPr>
            </a:lvl2pPr>
            <a:lvl3pPr>
              <a:buClr>
                <a:srgbClr val="C00000"/>
              </a:buClr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 Semibold" panose="02000506030000020004" pitchFamily="2" charset="0"/>
              </a:defRPr>
            </a:lvl3pPr>
            <a:lvl4pPr>
              <a:buClr>
                <a:srgbClr val="C00000"/>
              </a:buClr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 Semibold" panose="02000506030000020004" pitchFamily="2" charset="0"/>
              </a:defRPr>
            </a:lvl4pPr>
            <a:lvl5pPr>
              <a:buClr>
                <a:srgbClr val="C00000"/>
              </a:buClr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 Semibold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145B4-C5B9-9E41-A72D-4C6B75F084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3057" y="5918105"/>
            <a:ext cx="558942" cy="349250"/>
          </a:xfrm>
          <a:prstGeom prst="rect">
            <a:avLst/>
          </a:prstGeom>
        </p:spPr>
        <p:txBody>
          <a:bodyPr anchor="b"/>
          <a:lstStyle>
            <a:lvl1pPr algn="l"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fld id="{0DBAA714-CBDA-6B46-A573-1662C7FF6A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728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D40F315B-5D85-9D4A-BB80-D6B31BE2CE75}"/>
              </a:ext>
            </a:extLst>
          </p:cNvPr>
          <p:cNvSpPr/>
          <p:nvPr userDrawn="1"/>
        </p:nvSpPr>
        <p:spPr>
          <a:xfrm rot="16200000" flipH="1" flipV="1">
            <a:off x="2410460" y="-1816100"/>
            <a:ext cx="5923281" cy="10104122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alpha val="0"/>
                  <a:lumMod val="0"/>
                  <a:lumOff val="100000"/>
                </a:schemeClr>
              </a:gs>
              <a:gs pos="0">
                <a:srgbClr val="ACAEAE">
                  <a:alpha val="10000"/>
                </a:srgb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F45C1-940E-C243-B9EC-DE6E32BD8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336" y="1945073"/>
            <a:ext cx="5076827" cy="3831259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82613" indent="-233363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36638" indent="-233363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89075" indent="-219075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43100" indent="-220663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5420BDC-AD36-B44D-8373-C41F1F0B54C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15075" y="1945072"/>
            <a:ext cx="5314950" cy="3831259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82613" indent="-233363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36638" indent="-233363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89075" indent="-219075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43100" indent="-220663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3859AE65-5E55-8240-A8CD-361B53B506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872" y="274320"/>
            <a:ext cx="10944185" cy="11357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FD636DC-B739-2F4C-AF39-19671A32BED5}"/>
              </a:ext>
            </a:extLst>
          </p:cNvPr>
          <p:cNvCxnSpPr>
            <a:cxnSpLocks/>
          </p:cNvCxnSpPr>
          <p:nvPr userDrawn="1"/>
        </p:nvCxnSpPr>
        <p:spPr>
          <a:xfrm>
            <a:off x="832114" y="1380621"/>
            <a:ext cx="76254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DD35648-28FF-7A41-B04B-6020051DE9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3057" y="5918105"/>
            <a:ext cx="558942" cy="349250"/>
          </a:xfrm>
          <a:prstGeom prst="rect">
            <a:avLst/>
          </a:prstGeom>
        </p:spPr>
        <p:txBody>
          <a:bodyPr anchor="b"/>
          <a:lstStyle>
            <a:lvl1pPr algn="l"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fld id="{0DBAA714-CBDA-6B46-A573-1662C7FF6A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C21F790-AF86-FA46-B2B4-A473B63A22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871" y="499908"/>
            <a:ext cx="10944185" cy="412750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3645159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nip Single Corner Rectangle 13">
            <a:extLst>
              <a:ext uri="{FF2B5EF4-FFF2-40B4-BE49-F238E27FC236}">
                <a16:creationId xmlns:a16="http://schemas.microsoft.com/office/drawing/2014/main" id="{2D049CA3-8E66-FC40-90D3-433FEE33E33A}"/>
              </a:ext>
            </a:extLst>
          </p:cNvPr>
          <p:cNvSpPr/>
          <p:nvPr userDrawn="1"/>
        </p:nvSpPr>
        <p:spPr>
          <a:xfrm rot="5400000">
            <a:off x="3139724" y="-2545364"/>
            <a:ext cx="5916361" cy="11555730"/>
          </a:xfrm>
          <a:prstGeom prst="snip1Rect">
            <a:avLst>
              <a:gd name="adj" fmla="val 720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DEF84AEA-72A5-9246-9110-537D6245281E}"/>
              </a:ext>
            </a:extLst>
          </p:cNvPr>
          <p:cNvSpPr/>
          <p:nvPr userDrawn="1"/>
        </p:nvSpPr>
        <p:spPr>
          <a:xfrm rot="16200000" flipH="1" flipV="1">
            <a:off x="2410460" y="-1816100"/>
            <a:ext cx="5923281" cy="10104122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alpha val="0"/>
                  <a:lumMod val="0"/>
                  <a:lumOff val="100000"/>
                </a:schemeClr>
              </a:gs>
              <a:gs pos="0">
                <a:srgbClr val="ACAEAE">
                  <a:alpha val="10000"/>
                </a:srgb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0A8C1-2C58-044A-B5D1-C04236EB7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5336" y="1978925"/>
            <a:ext cx="10837722" cy="3921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8F172D-B1C7-1746-89D4-0C06FADE7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872" y="274320"/>
            <a:ext cx="10944185" cy="11357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010121B-8F28-FE43-B927-2A1C193051CB}"/>
              </a:ext>
            </a:extLst>
          </p:cNvPr>
          <p:cNvSpPr txBox="1">
            <a:spLocks/>
          </p:cNvSpPr>
          <p:nvPr userDrawn="1"/>
        </p:nvSpPr>
        <p:spPr>
          <a:xfrm>
            <a:off x="7442200" y="6404954"/>
            <a:ext cx="3977640" cy="2117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b="1" i="0" spc="13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DECK TITLE  |  </a:t>
            </a:r>
            <a:r>
              <a:rPr lang="en-US" sz="900" b="0" i="0" spc="13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 20YY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76C5A6A-F559-3C47-80EB-91C3D62A4F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3057" y="5918105"/>
            <a:ext cx="558942" cy="349250"/>
          </a:xfrm>
          <a:prstGeom prst="rect">
            <a:avLst/>
          </a:prstGeom>
        </p:spPr>
        <p:txBody>
          <a:bodyPr anchor="b"/>
          <a:lstStyle>
            <a:lvl1pPr algn="l"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fld id="{0DBAA714-CBDA-6B46-A573-1662C7FF6A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478BAF-206B-CA4F-B629-9C3B2B1371A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6337300"/>
            <a:ext cx="2085561" cy="37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1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32" r:id="rId2"/>
    <p:sldLayoutId id="2147483651" r:id="rId3"/>
    <p:sldLayoutId id="2147483833" r:id="rId4"/>
    <p:sldLayoutId id="2147483827" r:id="rId5"/>
    <p:sldLayoutId id="2147483650" r:id="rId6"/>
    <p:sldLayoutId id="2147483829" r:id="rId7"/>
    <p:sldLayoutId id="2147483828" r:id="rId8"/>
    <p:sldLayoutId id="2147483824" r:id="rId9"/>
    <p:sldLayoutId id="2147483825" r:id="rId10"/>
    <p:sldLayoutId id="2147483830" r:id="rId11"/>
    <p:sldLayoutId id="2147483831" r:id="rId12"/>
    <p:sldLayoutId id="2147483826" r:id="rId13"/>
    <p:sldLayoutId id="2147483655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0" baseline="0">
          <a:solidFill>
            <a:srgbClr val="C00000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b="1" i="0" kern="1200" spc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b="1" i="0" kern="1200" spc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b="1" i="0" kern="1200" spc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1" i="0" kern="1200" spc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1" i="0" kern="1200" spc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8CB12-41E3-4441-932A-FDCA6765A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Injustice Across Borders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BDE1ED-3320-5D43-8028-DA22EA309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BAA714-CBDA-6B46-A573-1662C7FF6AC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328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EBBF5-B156-E44F-9D28-D130F5218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B159CB-FEF6-1E42-AFCC-99178C6796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BAA714-CBDA-6B46-A573-1662C7FF6AC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4BCE83-0F0B-264A-820E-7EBB5B4E28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1540" y="3815389"/>
            <a:ext cx="11528919" cy="2277341"/>
          </a:xfrm>
        </p:spPr>
        <p:txBody>
          <a:bodyPr numCol="2">
            <a:normAutofit/>
          </a:bodyPr>
          <a:lstStyle/>
          <a:p>
            <a:pPr marL="514350" indent="-514350">
              <a:buAutoNum type="arabicPeriod"/>
            </a:pPr>
            <a:r>
              <a:rPr lang="en-US" sz="4400" dirty="0"/>
              <a:t>Bell Ringer</a:t>
            </a:r>
          </a:p>
          <a:p>
            <a:pPr marL="514350" indent="-514350">
              <a:buAutoNum type="arabicPeriod"/>
            </a:pPr>
            <a:r>
              <a:rPr lang="en-US" sz="4400" dirty="0"/>
              <a:t>Think-Pair-Share</a:t>
            </a:r>
          </a:p>
          <a:p>
            <a:pPr marL="514350" indent="-514350">
              <a:buAutoNum type="arabicPeriod"/>
            </a:pPr>
            <a:r>
              <a:rPr lang="en-US" sz="4400" dirty="0"/>
              <a:t>Case Study Stations</a:t>
            </a:r>
          </a:p>
          <a:p>
            <a:pPr marL="514350" indent="-514350">
              <a:buAutoNum type="arabicPeriod"/>
            </a:pPr>
            <a:r>
              <a:rPr lang="en-US" sz="4400" dirty="0"/>
              <a:t>Exit Ticket</a:t>
            </a:r>
          </a:p>
        </p:txBody>
      </p:sp>
    </p:spTree>
    <p:extLst>
      <p:ext uri="{BB962C8B-B14F-4D97-AF65-F5344CB8AC3E}">
        <p14:creationId xmlns:p14="http://schemas.microsoft.com/office/powerpoint/2010/main" val="4250861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BAEA5B-070A-1D4D-B4F7-E92EAF2D4D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3913" y="2685490"/>
            <a:ext cx="10058400" cy="595745"/>
          </a:xfrm>
        </p:spPr>
        <p:txBody>
          <a:bodyPr>
            <a:normAutofit/>
          </a:bodyPr>
          <a:lstStyle/>
          <a:p>
            <a:r>
              <a:rPr lang="en-US" sz="2800" dirty="0"/>
              <a:t>Write down your answer to the following question: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1705C6-1F8E-DB41-9ADD-36661AA52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913" y="880251"/>
            <a:ext cx="10058400" cy="1273865"/>
          </a:xfrm>
        </p:spPr>
        <p:txBody>
          <a:bodyPr/>
          <a:lstStyle/>
          <a:p>
            <a:r>
              <a:rPr lang="en-US" dirty="0"/>
              <a:t>Bell Ringer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0C23FA-C0F0-594A-B3E7-EAB29ED474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3913" y="3634477"/>
            <a:ext cx="10058400" cy="1980076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What is international law? </a:t>
            </a:r>
          </a:p>
          <a:p>
            <a:r>
              <a:rPr lang="en-US" b="1" dirty="0"/>
              <a:t>Can you think of an example?</a:t>
            </a:r>
          </a:p>
          <a:p>
            <a:br>
              <a:rPr lang="en-US" b="1" dirty="0"/>
            </a:b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4AE710-7F92-904A-B636-D270B927F2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BAA714-CBDA-6B46-A573-1662C7FF6AC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93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83B420-F249-5A42-B666-16BAF2DED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418" y="1731819"/>
            <a:ext cx="10815640" cy="41862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What is it?</a:t>
            </a:r>
          </a:p>
          <a:p>
            <a:pPr marL="0" indent="0">
              <a:buNone/>
            </a:pPr>
            <a:r>
              <a:rPr lang="en-US" sz="3200" b="0" dirty="0"/>
              <a:t>The set of rules, norms, and standards recognized as binding between nations. </a:t>
            </a:r>
          </a:p>
          <a:p>
            <a:pPr marL="0" indent="0">
              <a:buNone/>
            </a:pPr>
            <a:r>
              <a:rPr lang="en-US" sz="3200" b="0" dirty="0"/>
              <a:t>Including, but not limited to including war, diplomacy, trade, and human rights. </a:t>
            </a:r>
          </a:p>
          <a:p>
            <a:pPr marL="0" indent="0">
              <a:buNone/>
            </a:pPr>
            <a:r>
              <a:rPr lang="en-US" sz="3200" b="0" dirty="0"/>
              <a:t>It aims to promote the practice of stable, consistent, and organized international relations.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D4F7BA-1850-594B-8DFE-CB591C37F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872" y="484910"/>
            <a:ext cx="10944185" cy="925202"/>
          </a:xfrm>
        </p:spPr>
        <p:txBody>
          <a:bodyPr/>
          <a:lstStyle/>
          <a:p>
            <a:r>
              <a:rPr lang="en-US" sz="4000" dirty="0"/>
              <a:t>International Law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DA979F-6092-BA4E-9999-9D56C12C68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BAA714-CBDA-6B46-A573-1662C7FF6AC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75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83B420-F249-5A42-B666-16BAF2DED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417" y="1717962"/>
            <a:ext cx="10815640" cy="367366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3200" dirty="0"/>
          </a:p>
          <a:p>
            <a:pPr marL="514350" indent="-514350" algn="ctr" fontAlgn="base">
              <a:lnSpc>
                <a:spcPct val="200000"/>
              </a:lnSpc>
              <a:buFont typeface="+mj-lt"/>
              <a:buAutoNum type="arabicPeriod"/>
            </a:pPr>
            <a:r>
              <a:rPr lang="en-US" sz="3600" b="0" dirty="0"/>
              <a:t>Who makes the rules of international law?</a:t>
            </a:r>
          </a:p>
          <a:p>
            <a:pPr marL="514350" indent="-514350" algn="ctr" fontAlgn="base">
              <a:lnSpc>
                <a:spcPct val="200000"/>
              </a:lnSpc>
              <a:buFont typeface="+mj-lt"/>
              <a:buAutoNum type="arabicPeriod"/>
            </a:pPr>
            <a:r>
              <a:rPr lang="en-US" sz="3600" b="0" dirty="0"/>
              <a:t>Who makes sure these rules are followed?</a:t>
            </a:r>
          </a:p>
          <a:p>
            <a:pPr marL="514350" indent="-514350" algn="ctr" fontAlgn="base">
              <a:lnSpc>
                <a:spcPct val="200000"/>
              </a:lnSpc>
              <a:buFont typeface="+mj-lt"/>
              <a:buAutoNum type="arabicPeriod"/>
            </a:pPr>
            <a:r>
              <a:rPr lang="en-US" sz="3600" b="0" dirty="0"/>
              <a:t>What happens if they are broken? 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D4F7BA-1850-594B-8DFE-CB591C37F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872" y="484910"/>
            <a:ext cx="10944185" cy="925202"/>
          </a:xfrm>
        </p:spPr>
        <p:txBody>
          <a:bodyPr/>
          <a:lstStyle/>
          <a:p>
            <a:r>
              <a:rPr lang="en-US" sz="4000" dirty="0"/>
              <a:t>Think-Pair-Share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DA979F-6092-BA4E-9999-9D56C12C68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BAA714-CBDA-6B46-A573-1662C7FF6AC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593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BFD041-5897-4141-911A-73337AA527C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036024" y="484909"/>
            <a:ext cx="6594001" cy="57824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Directions: At each station, read or watch the material and answer the questions on the worksheet.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Stations: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Nuremburg Trials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Rwanda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Bangladesh/Myanmar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Answer the exit ticket at the bottom of your stations worksheet!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2F8288-5B5F-FE47-9364-75D468FD2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Stations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5F150D-706C-8A49-8A5C-3104D0ACD0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BAA714-CBDA-6B46-A573-1662C7FF6AC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551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hio State">
      <a:dk1>
        <a:srgbClr val="1E1E1E"/>
      </a:dk1>
      <a:lt1>
        <a:srgbClr val="FFFFFF"/>
      </a:lt1>
      <a:dk2>
        <a:srgbClr val="C30012"/>
      </a:dk2>
      <a:lt2>
        <a:srgbClr val="E0E0E0"/>
      </a:lt2>
      <a:accent1>
        <a:srgbClr val="DE5732"/>
      </a:accent1>
      <a:accent2>
        <a:srgbClr val="63BBAB"/>
      </a:accent2>
      <a:accent3>
        <a:srgbClr val="FFEAB2"/>
      </a:accent3>
      <a:accent4>
        <a:srgbClr val="919741"/>
      </a:accent4>
      <a:accent5>
        <a:srgbClr val="221133"/>
      </a:accent5>
      <a:accent6>
        <a:srgbClr val="7F9EBF"/>
      </a:accent6>
      <a:hlink>
        <a:srgbClr val="8EB0D5"/>
      </a:hlink>
      <a:folHlink>
        <a:srgbClr val="96356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19021</TotalTime>
  <Words>162</Words>
  <Application>Microsoft Macintosh PowerPoint</Application>
  <PresentationFormat>Widescreen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Proxima Nova</vt:lpstr>
      <vt:lpstr>Proxima Nova Semibold</vt:lpstr>
      <vt:lpstr>Office Theme</vt:lpstr>
      <vt:lpstr>Injustice Across Borders </vt:lpstr>
      <vt:lpstr>Agenda</vt:lpstr>
      <vt:lpstr>Bell Ringer</vt:lpstr>
      <vt:lpstr>International Law</vt:lpstr>
      <vt:lpstr>Think-Pair-Share</vt:lpstr>
      <vt:lpstr>Case Study Stations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Aberegg, Jacqueline S.</dc:creator>
  <cp:lastModifiedBy>Augustine, Tami</cp:lastModifiedBy>
  <cp:revision>979</cp:revision>
  <cp:lastPrinted>2018-11-26T16:34:59Z</cp:lastPrinted>
  <dcterms:created xsi:type="dcterms:W3CDTF">2018-02-13T20:37:53Z</dcterms:created>
  <dcterms:modified xsi:type="dcterms:W3CDTF">2022-04-18T00:13:30Z</dcterms:modified>
</cp:coreProperties>
</file>