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7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F11761-682A-CBC4-E816-EC5045305194}" name="Johnson, Damarius D." initials="JDD" userId="Johnson, Damarius D.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U u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D6E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gustine, Tami" userId="3f3a0af1-aa00-40d1-a8b4-f78af466ab46" providerId="ADAL" clId="{74D23E71-863E-4148-B0A9-E0A46C58D17D}"/>
    <pc:docChg chg="custSel modSld">
      <pc:chgData name="Augustine, Tami" userId="3f3a0af1-aa00-40d1-a8b4-f78af466ab46" providerId="ADAL" clId="{74D23E71-863E-4148-B0A9-E0A46C58D17D}" dt="2022-04-27T19:56:21.330" v="19" actId="1076"/>
      <pc:docMkLst>
        <pc:docMk/>
      </pc:docMkLst>
      <pc:sldChg chg="delSp modSp mod delCm modCm">
        <pc:chgData name="Augustine, Tami" userId="3f3a0af1-aa00-40d1-a8b4-f78af466ab46" providerId="ADAL" clId="{74D23E71-863E-4148-B0A9-E0A46C58D17D}" dt="2022-04-27T19:56:21.330" v="19" actId="1076"/>
        <pc:sldMkLst>
          <pc:docMk/>
          <pc:sldMk cId="2727814844" sldId="269"/>
        </pc:sldMkLst>
        <pc:spChg chg="del">
          <ac:chgData name="Augustine, Tami" userId="3f3a0af1-aa00-40d1-a8b4-f78af466ab46" providerId="ADAL" clId="{74D23E71-863E-4148-B0A9-E0A46C58D17D}" dt="2022-04-27T14:25:55.193" v="0" actId="478"/>
          <ac:spMkLst>
            <pc:docMk/>
            <pc:sldMk cId="2727814844" sldId="269"/>
            <ac:spMk id="3" creationId="{3ED41E9F-BDB3-4FD2-98E1-214399F274F4}"/>
          </ac:spMkLst>
        </pc:spChg>
        <pc:spChg chg="mod">
          <ac:chgData name="Augustine, Tami" userId="3f3a0af1-aa00-40d1-a8b4-f78af466ab46" providerId="ADAL" clId="{74D23E71-863E-4148-B0A9-E0A46C58D17D}" dt="2022-04-27T19:56:21.330" v="19" actId="1076"/>
          <ac:spMkLst>
            <pc:docMk/>
            <pc:sldMk cId="2727814844" sldId="269"/>
            <ac:spMk id="6" creationId="{8EBF8604-B244-40FA-9D2F-163F56637F30}"/>
          </ac:spMkLst>
        </pc:spChg>
      </pc:sldChg>
      <pc:sldChg chg="delSp mod">
        <pc:chgData name="Augustine, Tami" userId="3f3a0af1-aa00-40d1-a8b4-f78af466ab46" providerId="ADAL" clId="{74D23E71-863E-4148-B0A9-E0A46C58D17D}" dt="2022-04-27T19:32:37.249" v="16" actId="478"/>
        <pc:sldMkLst>
          <pc:docMk/>
          <pc:sldMk cId="629745211" sldId="270"/>
        </pc:sldMkLst>
        <pc:spChg chg="del">
          <ac:chgData name="Augustine, Tami" userId="3f3a0af1-aa00-40d1-a8b4-f78af466ab46" providerId="ADAL" clId="{74D23E71-863E-4148-B0A9-E0A46C58D17D}" dt="2022-04-27T19:32:37.249" v="16" actId="478"/>
          <ac:spMkLst>
            <pc:docMk/>
            <pc:sldMk cId="629745211" sldId="270"/>
            <ac:spMk id="3" creationId="{5F918430-AB24-47A8-9CC3-592CBB1136D2}"/>
          </ac:spMkLst>
        </pc:spChg>
      </pc:sldChg>
      <pc:sldChg chg="delSp mod">
        <pc:chgData name="Augustine, Tami" userId="3f3a0af1-aa00-40d1-a8b4-f78af466ab46" providerId="ADAL" clId="{74D23E71-863E-4148-B0A9-E0A46C58D17D}" dt="2022-04-27T14:26:39.287" v="4" actId="478"/>
        <pc:sldMkLst>
          <pc:docMk/>
          <pc:sldMk cId="2817662541" sldId="271"/>
        </pc:sldMkLst>
        <pc:spChg chg="del">
          <ac:chgData name="Augustine, Tami" userId="3f3a0af1-aa00-40d1-a8b4-f78af466ab46" providerId="ADAL" clId="{74D23E71-863E-4148-B0A9-E0A46C58D17D}" dt="2022-04-27T14:26:39.287" v="4" actId="478"/>
          <ac:spMkLst>
            <pc:docMk/>
            <pc:sldMk cId="2817662541" sldId="271"/>
            <ac:spMk id="3" creationId="{B1E7D7AD-447C-4186-B0D1-9C1EA67EEC4E}"/>
          </ac:spMkLst>
        </pc:spChg>
      </pc:sldChg>
      <pc:sldChg chg="delSp modSp mod">
        <pc:chgData name="Augustine, Tami" userId="3f3a0af1-aa00-40d1-a8b4-f78af466ab46" providerId="ADAL" clId="{74D23E71-863E-4148-B0A9-E0A46C58D17D}" dt="2022-04-27T14:26:58.037" v="7" actId="478"/>
        <pc:sldMkLst>
          <pc:docMk/>
          <pc:sldMk cId="1045925816" sldId="272"/>
        </pc:sldMkLst>
        <pc:spChg chg="del">
          <ac:chgData name="Augustine, Tami" userId="3f3a0af1-aa00-40d1-a8b4-f78af466ab46" providerId="ADAL" clId="{74D23E71-863E-4148-B0A9-E0A46C58D17D}" dt="2022-04-27T14:26:58.037" v="7" actId="478"/>
          <ac:spMkLst>
            <pc:docMk/>
            <pc:sldMk cId="1045925816" sldId="272"/>
            <ac:spMk id="3" creationId="{25711FA7-8A59-48A9-9FC0-4493A82D091E}"/>
          </ac:spMkLst>
        </pc:spChg>
        <pc:spChg chg="mod">
          <ac:chgData name="Augustine, Tami" userId="3f3a0af1-aa00-40d1-a8b4-f78af466ab46" providerId="ADAL" clId="{74D23E71-863E-4148-B0A9-E0A46C58D17D}" dt="2022-04-27T14:26:51.733" v="6" actId="20577"/>
          <ac:spMkLst>
            <pc:docMk/>
            <pc:sldMk cId="1045925816" sldId="272"/>
            <ac:spMk id="6" creationId="{818C61A3-6755-4B4B-A74C-9D902B309D14}"/>
          </ac:spMkLst>
        </pc:spChg>
      </pc:sldChg>
      <pc:sldChg chg="delSp modSp mod delCm">
        <pc:chgData name="Augustine, Tami" userId="3f3a0af1-aa00-40d1-a8b4-f78af466ab46" providerId="ADAL" clId="{74D23E71-863E-4148-B0A9-E0A46C58D17D}" dt="2022-04-27T14:27:35.805" v="15" actId="1076"/>
        <pc:sldMkLst>
          <pc:docMk/>
          <pc:sldMk cId="152867078" sldId="273"/>
        </pc:sldMkLst>
        <pc:spChg chg="del">
          <ac:chgData name="Augustine, Tami" userId="3f3a0af1-aa00-40d1-a8b4-f78af466ab46" providerId="ADAL" clId="{74D23E71-863E-4148-B0A9-E0A46C58D17D}" dt="2022-04-27T14:27:14.679" v="9" actId="478"/>
          <ac:spMkLst>
            <pc:docMk/>
            <pc:sldMk cId="152867078" sldId="273"/>
            <ac:spMk id="2" creationId="{3FE76A8B-931D-4634-B58D-8EA33AAA4893}"/>
          </ac:spMkLst>
        </pc:spChg>
        <pc:spChg chg="mod">
          <ac:chgData name="Augustine, Tami" userId="3f3a0af1-aa00-40d1-a8b4-f78af466ab46" providerId="ADAL" clId="{74D23E71-863E-4148-B0A9-E0A46C58D17D}" dt="2022-04-27T14:27:31.816" v="14" actId="1076"/>
          <ac:spMkLst>
            <pc:docMk/>
            <pc:sldMk cId="152867078" sldId="273"/>
            <ac:spMk id="6" creationId="{84E4EFD1-25FD-4335-A4A6-D82A95F11C4C}"/>
          </ac:spMkLst>
        </pc:spChg>
        <pc:spChg chg="mod">
          <ac:chgData name="Augustine, Tami" userId="3f3a0af1-aa00-40d1-a8b4-f78af466ab46" providerId="ADAL" clId="{74D23E71-863E-4148-B0A9-E0A46C58D17D}" dt="2022-04-27T14:27:35.805" v="15" actId="1076"/>
          <ac:spMkLst>
            <pc:docMk/>
            <pc:sldMk cId="152867078" sldId="273"/>
            <ac:spMk id="8" creationId="{FE158435-2763-4418-9FCD-7D87052DC8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add specific descript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 descr="add specific description 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 descr="add specific descripton&#10;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9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The Ohio State Univers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  <p:sldLayoutId id="214748377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, outdoor, ground&#10;&#10;Description automatically generated">
            <a:extLst>
              <a:ext uri="{FF2B5EF4-FFF2-40B4-BE49-F238E27FC236}">
                <a16:creationId xmlns:a16="http://schemas.microsoft.com/office/drawing/2014/main" id="{A3E76059-DF04-40C9-97DC-B81D00035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8" t="13550" r="11778" b="10127"/>
          <a:stretch/>
        </p:blipFill>
        <p:spPr>
          <a:xfrm>
            <a:off x="-1" y="893106"/>
            <a:ext cx="9144001" cy="58998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42F143-206C-4573-BE84-C58A93253D2E}"/>
              </a:ext>
            </a:extLst>
          </p:cNvPr>
          <p:cNvSpPr/>
          <p:nvPr/>
        </p:nvSpPr>
        <p:spPr>
          <a:xfrm>
            <a:off x="-2" y="4021627"/>
            <a:ext cx="7251271" cy="12870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589CF-99A8-4467-93B5-C5ED5793E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31" y="4192989"/>
            <a:ext cx="6100109" cy="705180"/>
          </a:xfrm>
        </p:spPr>
        <p:txBody>
          <a:bodyPr>
            <a:normAutofit/>
          </a:bodyPr>
          <a:lstStyle/>
          <a:p>
            <a:r>
              <a:rPr lang="en-US" sz="2550" dirty="0">
                <a:solidFill>
                  <a:schemeClr val="bg1"/>
                </a:solidFill>
              </a:rPr>
              <a:t>Black Activism, Cuba, and Anti-Racism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8480E-3E43-4208-B64B-DEF85BF7D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241" y="4863976"/>
            <a:ext cx="6100109" cy="304925"/>
          </a:xfrm>
        </p:spPr>
        <p:txBody>
          <a:bodyPr>
            <a:norm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963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457200" y="1232106"/>
            <a:ext cx="8229600" cy="45583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Arial"/>
            </a:endParaRPr>
          </a:p>
        </p:txBody>
      </p:sp>
      <p:pic>
        <p:nvPicPr>
          <p:cNvPr id="3" name="Picture 2" descr="A picture containing text, person, wall, person&#10;&#10;Description automatically generated">
            <a:extLst>
              <a:ext uri="{FF2B5EF4-FFF2-40B4-BE49-F238E27FC236}">
                <a16:creationId xmlns:a16="http://schemas.microsoft.com/office/drawing/2014/main" id="{CD6B6FEC-E23D-4A8D-86A7-1B88B5662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8" y="2910541"/>
            <a:ext cx="3674880" cy="2460612"/>
          </a:xfrm>
          <a:prstGeom prst="rect">
            <a:avLst/>
          </a:prstGeom>
        </p:spPr>
      </p:pic>
      <p:pic>
        <p:nvPicPr>
          <p:cNvPr id="5" name="Picture 4" descr="A person and person sitting next to each other in a room&#10;&#10;Description automatically generated with low confidence">
            <a:extLst>
              <a:ext uri="{FF2B5EF4-FFF2-40B4-BE49-F238E27FC236}">
                <a16:creationId xmlns:a16="http://schemas.microsoft.com/office/drawing/2014/main" id="{DEE2C2D6-C389-4706-9A79-E785305DC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59" y="2863567"/>
            <a:ext cx="3831841" cy="25545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242FDF-D55D-4CD1-BD9D-CE7351DF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92" y="816839"/>
            <a:ext cx="9613861" cy="1080938"/>
          </a:xfrm>
        </p:spPr>
        <p:txBody>
          <a:bodyPr/>
          <a:lstStyle/>
          <a:p>
            <a:r>
              <a:rPr lang="en-US" dirty="0"/>
              <a:t>Opener: Word Wall</a:t>
            </a:r>
          </a:p>
        </p:txBody>
      </p:sp>
    </p:spTree>
    <p:extLst>
      <p:ext uri="{BB962C8B-B14F-4D97-AF65-F5344CB8AC3E}">
        <p14:creationId xmlns:p14="http://schemas.microsoft.com/office/powerpoint/2010/main" val="68076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4A52D5-5CF9-4336-8549-27C4FDEE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8" y="1584624"/>
            <a:ext cx="6769224" cy="508313"/>
          </a:xfrm>
        </p:spPr>
        <p:txBody>
          <a:bodyPr>
            <a:normAutofit fontScale="90000"/>
          </a:bodyPr>
          <a:lstStyle/>
          <a:p>
            <a:r>
              <a:rPr lang="en-US" dirty="0"/>
              <a:t>Compelling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F8604-B244-40FA-9D2F-163F56637F30}"/>
              </a:ext>
            </a:extLst>
          </p:cNvPr>
          <p:cNvSpPr txBox="1"/>
          <p:nvPr/>
        </p:nvSpPr>
        <p:spPr>
          <a:xfrm>
            <a:off x="1706282" y="2679609"/>
            <a:ext cx="5731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+mj-lt"/>
                <a:ea typeface="MS Mincho" panose="02020609040205080304" pitchFamily="49" charset="-128"/>
              </a:rPr>
              <a:t>Why did the Cuban government sympathize with African Americans in the mid-late 1960s? </a:t>
            </a:r>
          </a:p>
          <a:p>
            <a:pPr algn="ctr"/>
            <a:endParaRPr lang="en-US" sz="2400" dirty="0"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Why did African Americans form political alliances with Fidel Castro?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81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867C2-3D78-431F-8A8A-38B931F550F5}"/>
              </a:ext>
            </a:extLst>
          </p:cNvPr>
          <p:cNvSpPr txBox="1">
            <a:spLocks/>
          </p:cNvSpPr>
          <p:nvPr/>
        </p:nvSpPr>
        <p:spPr>
          <a:xfrm>
            <a:off x="817905" y="1402195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Stations Activity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3E9B02-0FF4-4861-B8B6-670EAB82A022}"/>
              </a:ext>
            </a:extLst>
          </p:cNvPr>
          <p:cNvSpPr txBox="1">
            <a:spLocks/>
          </p:cNvSpPr>
          <p:nvPr/>
        </p:nvSpPr>
        <p:spPr>
          <a:xfrm>
            <a:off x="215183" y="2454349"/>
            <a:ext cx="4537490" cy="2699487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four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each station, read the primary/secondary source and answer the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with the people at the same station as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will have 5 minutes at each station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 will tell you when to switch</a:t>
            </a:r>
          </a:p>
        </p:txBody>
      </p:sp>
      <p:pic>
        <p:nvPicPr>
          <p:cNvPr id="7" name="Picture 6" descr="A person smoking a cigarette next to another person&#10;&#10;Description automatically generated with low confidence">
            <a:extLst>
              <a:ext uri="{FF2B5EF4-FFF2-40B4-BE49-F238E27FC236}">
                <a16:creationId xmlns:a16="http://schemas.microsoft.com/office/drawing/2014/main" id="{DF954B6F-439B-476D-98D7-40B38FE82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53" y="2687431"/>
            <a:ext cx="3609023" cy="28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4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5D59E8-99D8-4B69-B0EF-AF25BDE55237}"/>
              </a:ext>
            </a:extLst>
          </p:cNvPr>
          <p:cNvSpPr txBox="1">
            <a:spLocks/>
          </p:cNvSpPr>
          <p:nvPr/>
        </p:nvSpPr>
        <p:spPr>
          <a:xfrm>
            <a:off x="253657" y="2764280"/>
            <a:ext cx="4827652" cy="2699487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Compare and Contrast the Black experience and the Cuban experience found in the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In the middle, put things that both groups had in common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Work with one partner</a:t>
            </a:r>
          </a:p>
        </p:txBody>
      </p:sp>
      <p:pic>
        <p:nvPicPr>
          <p:cNvPr id="6" name="Picture 4" descr="See the source image">
            <a:extLst>
              <a:ext uri="{FF2B5EF4-FFF2-40B4-BE49-F238E27FC236}">
                <a16:creationId xmlns:a16="http://schemas.microsoft.com/office/drawing/2014/main" id="{DAB6D852-1B1A-4A03-A1DB-7AC879AE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884242"/>
            <a:ext cx="3758804" cy="24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3FB19C-CC7F-4CF5-B03A-8B9B8FAE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7" y="1462262"/>
            <a:ext cx="4180936" cy="508313"/>
          </a:xfrm>
        </p:spPr>
        <p:txBody>
          <a:bodyPr>
            <a:normAutofit fontScale="90000"/>
          </a:bodyPr>
          <a:lstStyle/>
          <a:p>
            <a:r>
              <a:rPr lang="en-US" dirty="0"/>
              <a:t>Venn Diagram</a:t>
            </a:r>
          </a:p>
        </p:txBody>
      </p:sp>
    </p:spTree>
    <p:extLst>
      <p:ext uri="{BB962C8B-B14F-4D97-AF65-F5344CB8AC3E}">
        <p14:creationId xmlns:p14="http://schemas.microsoft.com/office/powerpoint/2010/main" val="281766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EEBF2-41C9-492E-BD90-F1FA1E4A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6" y="1462262"/>
            <a:ext cx="5205485" cy="508313"/>
          </a:xfrm>
        </p:spPr>
        <p:txBody>
          <a:bodyPr>
            <a:normAutofit fontScale="90000"/>
          </a:bodyPr>
          <a:lstStyle/>
          <a:p>
            <a:r>
              <a:rPr lang="en-US" dirty="0"/>
              <a:t>Synthesis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C61A3-6755-4B4B-A74C-9D902B309D14}"/>
              </a:ext>
            </a:extLst>
          </p:cNvPr>
          <p:cNvSpPr txBox="1"/>
          <p:nvPr/>
        </p:nvSpPr>
        <p:spPr>
          <a:xfrm>
            <a:off x="1674183" y="2868022"/>
            <a:ext cx="52054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What points did you add to your Venn diagram?</a:t>
            </a:r>
          </a:p>
          <a:p>
            <a:endParaRPr lang="en-US" sz="2800" dirty="0"/>
          </a:p>
          <a:p>
            <a:r>
              <a:rPr lang="en-US" sz="2800" dirty="0"/>
              <a:t>Which sources were most helpful in giving you those points?</a:t>
            </a:r>
          </a:p>
        </p:txBody>
      </p:sp>
    </p:spTree>
    <p:extLst>
      <p:ext uri="{BB962C8B-B14F-4D97-AF65-F5344CB8AC3E}">
        <p14:creationId xmlns:p14="http://schemas.microsoft.com/office/powerpoint/2010/main" val="104592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E4EFD1-25FD-4335-A4A6-D82A95F11C4C}"/>
              </a:ext>
            </a:extLst>
          </p:cNvPr>
          <p:cNvSpPr txBox="1">
            <a:spLocks/>
          </p:cNvSpPr>
          <p:nvPr/>
        </p:nvSpPr>
        <p:spPr>
          <a:xfrm>
            <a:off x="391064" y="1330514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Exit Ticket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58435-2763-4418-9FCD-7D87052DC833}"/>
              </a:ext>
            </a:extLst>
          </p:cNvPr>
          <p:cNvSpPr txBox="1"/>
          <p:nvPr/>
        </p:nvSpPr>
        <p:spPr>
          <a:xfrm>
            <a:off x="2036373" y="2183634"/>
            <a:ext cx="46153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algn="ctr">
              <a:spcBef>
                <a:spcPts val="0"/>
              </a:spcBef>
            </a:pPr>
            <a:r>
              <a:rPr lang="en-US" sz="2400" dirty="0"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Why did the Cuban government sympathize with African Americans in the mid-late 1960s? </a:t>
            </a:r>
          </a:p>
          <a:p>
            <a:pPr marL="342900" lvl="1" algn="ctr">
              <a:spcBef>
                <a:spcPts val="0"/>
              </a:spcBef>
            </a:pPr>
            <a:endParaRPr lang="en-US" sz="2400" dirty="0"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1" algn="ctr">
              <a:spcBef>
                <a:spcPts val="0"/>
              </a:spcBef>
            </a:pPr>
            <a:r>
              <a:rPr lang="en-US" sz="2400" dirty="0"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Why did African Americans form political alliances with Fidel Castro?</a:t>
            </a:r>
            <a:endParaRPr lang="en-US" sz="2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7078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398</TotalTime>
  <Words>165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2_Title Slide</vt:lpstr>
      <vt:lpstr>Content Slide</vt:lpstr>
      <vt:lpstr>Black Activism, Cuba, and Anti-Racism</vt:lpstr>
      <vt:lpstr>Opener: Word Wall</vt:lpstr>
      <vt:lpstr>Compelling Question</vt:lpstr>
      <vt:lpstr>PowerPoint Presentation</vt:lpstr>
      <vt:lpstr>Venn Diagram</vt:lpstr>
      <vt:lpstr>Synthesis Questions</vt:lpstr>
      <vt:lpstr>PowerPoint Presentation</vt:lpstr>
    </vt:vector>
  </TitlesOfParts>
  <Manager/>
  <Company>OSU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Jacquie Aberegg</dc:creator>
  <cp:keywords/>
  <dc:description/>
  <cp:lastModifiedBy>Augustine, Tami</cp:lastModifiedBy>
  <cp:revision>107</cp:revision>
  <cp:lastPrinted>2013-08-13T14:25:08Z</cp:lastPrinted>
  <dcterms:created xsi:type="dcterms:W3CDTF">2013-05-24T18:55:25Z</dcterms:created>
  <dcterms:modified xsi:type="dcterms:W3CDTF">2022-04-27T19:56:22Z</dcterms:modified>
  <cp:category/>
</cp:coreProperties>
</file>