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5" r:id="rId1"/>
    <p:sldMasterId id="2147483751" r:id="rId2"/>
  </p:sldMasterIdLst>
  <p:notesMasterIdLst>
    <p:notesMasterId r:id="rId10"/>
  </p:notesMasterIdLst>
  <p:handoutMasterIdLst>
    <p:handoutMasterId r:id="rId11"/>
  </p:handoutMasterIdLst>
  <p:sldIdLst>
    <p:sldId id="256" r:id="rId3"/>
    <p:sldId id="267" r:id="rId4"/>
    <p:sldId id="269" r:id="rId5"/>
    <p:sldId id="270" r:id="rId6"/>
    <p:sldId id="271" r:id="rId7"/>
    <p:sldId id="272" r:id="rId8"/>
    <p:sldId id="27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F11761-682A-CBC4-E816-EC5045305194}" name="Johnson, Damarius D." initials="JDD" userId="Johnson, Damarius D.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SU uCOM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D6E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48" autoAdjust="0"/>
  </p:normalViewPr>
  <p:slideViewPr>
    <p:cSldViewPr snapToGrid="0" snapToObjects="1">
      <p:cViewPr varScale="1">
        <p:scale>
          <a:sx n="117" d="100"/>
          <a:sy n="117" d="100"/>
        </p:scale>
        <p:origin x="148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11" d="100"/>
          <a:sy n="111" d="100"/>
        </p:scale>
        <p:origin x="-3944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commentAuthors" Target="commentAuthors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gustine, Tami" userId="3f3a0af1-aa00-40d1-a8b4-f78af466ab46" providerId="ADAL" clId="{74D23E71-863E-4148-B0A9-E0A46C58D17D}"/>
    <pc:docChg chg="custSel modSld">
      <pc:chgData name="Augustine, Tami" userId="3f3a0af1-aa00-40d1-a8b4-f78af466ab46" providerId="ADAL" clId="{74D23E71-863E-4148-B0A9-E0A46C58D17D}" dt="2022-04-27T19:56:21.330" v="19" actId="1076"/>
      <pc:docMkLst>
        <pc:docMk/>
      </pc:docMkLst>
      <pc:sldChg chg="delSp modSp mod delCm modCm">
        <pc:chgData name="Augustine, Tami" userId="3f3a0af1-aa00-40d1-a8b4-f78af466ab46" providerId="ADAL" clId="{74D23E71-863E-4148-B0A9-E0A46C58D17D}" dt="2022-04-27T19:56:21.330" v="19" actId="1076"/>
        <pc:sldMkLst>
          <pc:docMk/>
          <pc:sldMk cId="2727814844" sldId="269"/>
        </pc:sldMkLst>
        <pc:spChg chg="del">
          <ac:chgData name="Augustine, Tami" userId="3f3a0af1-aa00-40d1-a8b4-f78af466ab46" providerId="ADAL" clId="{74D23E71-863E-4148-B0A9-E0A46C58D17D}" dt="2022-04-27T14:25:55.193" v="0" actId="478"/>
          <ac:spMkLst>
            <pc:docMk/>
            <pc:sldMk cId="2727814844" sldId="269"/>
            <ac:spMk id="3" creationId="{3ED41E9F-BDB3-4FD2-98E1-214399F274F4}"/>
          </ac:spMkLst>
        </pc:spChg>
        <pc:spChg chg="mod">
          <ac:chgData name="Augustine, Tami" userId="3f3a0af1-aa00-40d1-a8b4-f78af466ab46" providerId="ADAL" clId="{74D23E71-863E-4148-B0A9-E0A46C58D17D}" dt="2022-04-27T19:56:21.330" v="19" actId="1076"/>
          <ac:spMkLst>
            <pc:docMk/>
            <pc:sldMk cId="2727814844" sldId="269"/>
            <ac:spMk id="6" creationId="{8EBF8604-B244-40FA-9D2F-163F56637F30}"/>
          </ac:spMkLst>
        </pc:spChg>
      </pc:sldChg>
      <pc:sldChg chg="delSp mod">
        <pc:chgData name="Augustine, Tami" userId="3f3a0af1-aa00-40d1-a8b4-f78af466ab46" providerId="ADAL" clId="{74D23E71-863E-4148-B0A9-E0A46C58D17D}" dt="2022-04-27T19:32:37.249" v="16" actId="478"/>
        <pc:sldMkLst>
          <pc:docMk/>
          <pc:sldMk cId="629745211" sldId="270"/>
        </pc:sldMkLst>
        <pc:spChg chg="del">
          <ac:chgData name="Augustine, Tami" userId="3f3a0af1-aa00-40d1-a8b4-f78af466ab46" providerId="ADAL" clId="{74D23E71-863E-4148-B0A9-E0A46C58D17D}" dt="2022-04-27T19:32:37.249" v="16" actId="478"/>
          <ac:spMkLst>
            <pc:docMk/>
            <pc:sldMk cId="629745211" sldId="270"/>
            <ac:spMk id="3" creationId="{5F918430-AB24-47A8-9CC3-592CBB1136D2}"/>
          </ac:spMkLst>
        </pc:spChg>
      </pc:sldChg>
      <pc:sldChg chg="delSp mod">
        <pc:chgData name="Augustine, Tami" userId="3f3a0af1-aa00-40d1-a8b4-f78af466ab46" providerId="ADAL" clId="{74D23E71-863E-4148-B0A9-E0A46C58D17D}" dt="2022-04-27T14:26:39.287" v="4" actId="478"/>
        <pc:sldMkLst>
          <pc:docMk/>
          <pc:sldMk cId="2817662541" sldId="271"/>
        </pc:sldMkLst>
        <pc:spChg chg="del">
          <ac:chgData name="Augustine, Tami" userId="3f3a0af1-aa00-40d1-a8b4-f78af466ab46" providerId="ADAL" clId="{74D23E71-863E-4148-B0A9-E0A46C58D17D}" dt="2022-04-27T14:26:39.287" v="4" actId="478"/>
          <ac:spMkLst>
            <pc:docMk/>
            <pc:sldMk cId="2817662541" sldId="271"/>
            <ac:spMk id="3" creationId="{B1E7D7AD-447C-4186-B0D1-9C1EA67EEC4E}"/>
          </ac:spMkLst>
        </pc:spChg>
      </pc:sldChg>
      <pc:sldChg chg="delSp modSp mod">
        <pc:chgData name="Augustine, Tami" userId="3f3a0af1-aa00-40d1-a8b4-f78af466ab46" providerId="ADAL" clId="{74D23E71-863E-4148-B0A9-E0A46C58D17D}" dt="2022-04-27T14:26:58.037" v="7" actId="478"/>
        <pc:sldMkLst>
          <pc:docMk/>
          <pc:sldMk cId="1045925816" sldId="272"/>
        </pc:sldMkLst>
        <pc:spChg chg="del">
          <ac:chgData name="Augustine, Tami" userId="3f3a0af1-aa00-40d1-a8b4-f78af466ab46" providerId="ADAL" clId="{74D23E71-863E-4148-B0A9-E0A46C58D17D}" dt="2022-04-27T14:26:58.037" v="7" actId="478"/>
          <ac:spMkLst>
            <pc:docMk/>
            <pc:sldMk cId="1045925816" sldId="272"/>
            <ac:spMk id="3" creationId="{25711FA7-8A59-48A9-9FC0-4493A82D091E}"/>
          </ac:spMkLst>
        </pc:spChg>
        <pc:spChg chg="mod">
          <ac:chgData name="Augustine, Tami" userId="3f3a0af1-aa00-40d1-a8b4-f78af466ab46" providerId="ADAL" clId="{74D23E71-863E-4148-B0A9-E0A46C58D17D}" dt="2022-04-27T14:26:51.733" v="6" actId="20577"/>
          <ac:spMkLst>
            <pc:docMk/>
            <pc:sldMk cId="1045925816" sldId="272"/>
            <ac:spMk id="6" creationId="{818C61A3-6755-4B4B-A74C-9D902B309D14}"/>
          </ac:spMkLst>
        </pc:spChg>
      </pc:sldChg>
      <pc:sldChg chg="delSp modSp mod delCm">
        <pc:chgData name="Augustine, Tami" userId="3f3a0af1-aa00-40d1-a8b4-f78af466ab46" providerId="ADAL" clId="{74D23E71-863E-4148-B0A9-E0A46C58D17D}" dt="2022-04-27T14:27:35.805" v="15" actId="1076"/>
        <pc:sldMkLst>
          <pc:docMk/>
          <pc:sldMk cId="152867078" sldId="273"/>
        </pc:sldMkLst>
        <pc:spChg chg="del">
          <ac:chgData name="Augustine, Tami" userId="3f3a0af1-aa00-40d1-a8b4-f78af466ab46" providerId="ADAL" clId="{74D23E71-863E-4148-B0A9-E0A46C58D17D}" dt="2022-04-27T14:27:14.679" v="9" actId="478"/>
          <ac:spMkLst>
            <pc:docMk/>
            <pc:sldMk cId="152867078" sldId="273"/>
            <ac:spMk id="2" creationId="{3FE76A8B-931D-4634-B58D-8EA33AAA4893}"/>
          </ac:spMkLst>
        </pc:spChg>
        <pc:spChg chg="mod">
          <ac:chgData name="Augustine, Tami" userId="3f3a0af1-aa00-40d1-a8b4-f78af466ab46" providerId="ADAL" clId="{74D23E71-863E-4148-B0A9-E0A46C58D17D}" dt="2022-04-27T14:27:31.816" v="14" actId="1076"/>
          <ac:spMkLst>
            <pc:docMk/>
            <pc:sldMk cId="152867078" sldId="273"/>
            <ac:spMk id="6" creationId="{84E4EFD1-25FD-4335-A4A6-D82A95F11C4C}"/>
          </ac:spMkLst>
        </pc:spChg>
        <pc:spChg chg="mod">
          <ac:chgData name="Augustine, Tami" userId="3f3a0af1-aa00-40d1-a8b4-f78af466ab46" providerId="ADAL" clId="{74D23E71-863E-4148-B0A9-E0A46C58D17D}" dt="2022-04-27T14:27:35.805" v="15" actId="1076"/>
          <ac:spMkLst>
            <pc:docMk/>
            <pc:sldMk cId="152867078" sldId="273"/>
            <ac:spMk id="8" creationId="{FE158435-2763-4418-9FCD-7D87052DC83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B6E0F-1DB3-5A43-B8F9-5E1E696749DF}" type="datetimeFigureOut">
              <a:t>4/27/22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1F9FE-B8FF-F345-B45D-636AC2B598B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6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BC211-ACBD-CB48-B939-364088D2CD6D}" type="datetimeFigureOut">
              <a:t>4/27/22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4D311-73F7-5D42-B843-E8305C73070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2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803898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 descr="add specific description" title="add specific title"/>
          <p:cNvSpPr>
            <a:spLocks noGrp="1"/>
          </p:cNvSpPr>
          <p:nvPr>
            <p:ph idx="13"/>
          </p:nvPr>
        </p:nvSpPr>
        <p:spPr>
          <a:xfrm>
            <a:off x="746930" y="1830387"/>
            <a:ext cx="8229600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3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4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11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167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WHI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 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11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4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1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hrase-Word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763857"/>
            <a:ext cx="9144000" cy="6094144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B0000"/>
              </a:solidFill>
            </a:endParaRPr>
          </a:p>
        </p:txBody>
      </p:sp>
      <p:sp>
        <p:nvSpPr>
          <p:cNvPr id="8" name="Content Placeholder 2" descr="add specific descripti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42139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9" name="Content Placeholder 2" descr="add specific description" title="add specific title"/>
          <p:cNvSpPr>
            <a:spLocks noGrp="1"/>
          </p:cNvSpPr>
          <p:nvPr>
            <p:ph idx="16" hasCustomPrompt="1"/>
          </p:nvPr>
        </p:nvSpPr>
        <p:spPr>
          <a:xfrm>
            <a:off x="651757" y="1734522"/>
            <a:ext cx="7194020" cy="4417350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l">
              <a:lnSpc>
                <a:spcPts val="8400"/>
              </a:lnSpc>
              <a:spcBef>
                <a:spcPts val="0"/>
              </a:spcBef>
              <a:defRPr sz="8000" b="1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BIG WORD</a:t>
            </a:r>
          </a:p>
          <a:p>
            <a:pPr lvl="0"/>
            <a:r>
              <a:rPr lang="en-US" dirty="0"/>
              <a:t>BIG PHRASE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95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 descr="add specific descripton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 descr="add specific description" title="add specific title"/>
          <p:cNvSpPr>
            <a:spLocks noGrp="1"/>
          </p:cNvSpPr>
          <p:nvPr>
            <p:ph idx="17" hasCustomPrompt="1"/>
          </p:nvPr>
        </p:nvSpPr>
        <p:spPr>
          <a:xfrm>
            <a:off x="4881010" y="5372665"/>
            <a:ext cx="3392206" cy="10940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ct val="110000"/>
              </a:lnSpc>
              <a:spcBef>
                <a:spcPts val="0"/>
              </a:spcBef>
              <a:defRPr sz="2400" baseline="-25000"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algn="r">
              <a:lnSpc>
                <a:spcPct val="110000"/>
              </a:lnSpc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–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Firstandlast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Name</a:t>
            </a:r>
          </a:p>
          <a:p>
            <a:pPr algn="r">
              <a:lnSpc>
                <a:spcPct val="110000"/>
              </a:lnSpc>
            </a:pPr>
            <a:r>
              <a:rPr lang="en-US" sz="1800" dirty="0">
                <a:solidFill>
                  <a:schemeClr val="tx1">
                    <a:lumMod val="60000"/>
                    <a:lumOff val="40000"/>
                  </a:schemeClr>
                </a:solidFill>
                <a:cs typeface="Arial"/>
              </a:rPr>
              <a:t>   Optional title line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944698" y="1734523"/>
            <a:ext cx="7200384" cy="3789978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 vert="horz"/>
          <a:lstStyle>
            <a:lvl1pPr algn="ctr">
              <a:defRPr lang="en-US" sz="3200" b="0" smtClean="0">
                <a:solidFill>
                  <a:srgbClr val="BB0032"/>
                </a:solidFill>
                <a:cs typeface="Arial"/>
              </a:defRPr>
            </a:lvl1pPr>
          </a:lstStyle>
          <a:p>
            <a:pPr lvl="0"/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“Notable quote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goes right here,</a:t>
            </a:r>
            <a:b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</a:br>
            <a:r>
              <a:rPr lang="en-US" sz="6500" b="0" dirty="0">
                <a:solidFill>
                  <a:srgbClr val="BB0032"/>
                </a:solidFill>
                <a:latin typeface="+mj-lt"/>
                <a:cs typeface="Arial"/>
              </a:rPr>
              <a:t>yes right here.”</a:t>
            </a:r>
            <a:endParaRPr lang="en-US" dirty="0"/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922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hot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 descr="add specific description of photo" title="Add specific title of photo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914400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Full slide picture</a:t>
            </a:r>
          </a:p>
        </p:txBody>
      </p:sp>
      <p:sp>
        <p:nvSpPr>
          <p:cNvPr id="11" name="Content Placeholder 2" descr="add specific description 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2" name="Content Placeholder 2" descr="add specific description" title="add specific title"/>
          <p:cNvSpPr>
            <a:spLocks noGrp="1"/>
          </p:cNvSpPr>
          <p:nvPr>
            <p:ph idx="14"/>
          </p:nvPr>
        </p:nvSpPr>
        <p:spPr>
          <a:xfrm>
            <a:off x="4868540" y="1436104"/>
            <a:ext cx="3998889" cy="1591385"/>
          </a:xfrm>
          <a:prstGeom prst="rect">
            <a:avLst/>
          </a:prstGeom>
          <a:ln w="19050" cmpd="sng">
            <a:solidFill>
              <a:schemeClr val="tx1">
                <a:lumMod val="50000"/>
                <a:lumOff val="50000"/>
              </a:schemeClr>
            </a:solidFill>
          </a:ln>
          <a:effectLst/>
        </p:spPr>
        <p:txBody>
          <a:bodyPr/>
          <a:lstStyle>
            <a:lvl1pPr marL="91440">
              <a:lnSpc>
                <a:spcPts val="3440"/>
              </a:lnSpc>
              <a:spcBef>
                <a:spcPts val="0"/>
              </a:spcBef>
              <a:defRPr sz="2000" b="1">
                <a:solidFill>
                  <a:srgbClr val="BB0000"/>
                </a:solidFill>
              </a:defRPr>
            </a:lvl1pPr>
            <a:lvl2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buFont typeface="Arial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" indent="182880">
              <a:spcBef>
                <a:spcPts val="200"/>
              </a:spcBef>
              <a:spcAft>
                <a:spcPts val="0"/>
              </a:spcAft>
              <a:buClr>
                <a:srgbClr val="BB0000"/>
              </a:buCl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Font typeface="Arial"/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r>
              <a:rPr lang="en-US" dirty="0"/>
              <a:t>Fourth level</a:t>
            </a:r>
          </a:p>
        </p:txBody>
      </p:sp>
      <p:sp>
        <p:nvSpPr>
          <p:cNvPr id="5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74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-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 descr="add specific description" title="add specific title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923936"/>
            <a:ext cx="3883850" cy="5934064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r>
              <a:rPr lang="en-US" dirty="0"/>
              <a:t>½ slide picture</a:t>
            </a:r>
          </a:p>
        </p:txBody>
      </p:sp>
      <p:sp>
        <p:nvSpPr>
          <p:cNvPr id="8" name="Content Placeholder 2" descr="add specific description" title="add specific title"/>
          <p:cNvSpPr>
            <a:spLocks noGrp="1"/>
          </p:cNvSpPr>
          <p:nvPr>
            <p:ph idx="14"/>
          </p:nvPr>
        </p:nvSpPr>
        <p:spPr>
          <a:xfrm>
            <a:off x="4137592" y="1830387"/>
            <a:ext cx="4701503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>
              <a:lnSpc>
                <a:spcPts val="3440"/>
              </a:lnSpc>
              <a:spcBef>
                <a:spcPts val="0"/>
              </a:spcBef>
              <a:defRPr>
                <a:solidFill>
                  <a:srgbClr val="BB0000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 descr="add specific descripton&#10;" title="add specific title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13" name="Content Placeholder 2" descr="add specific descripton" title="add specific title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681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573888" y="229810"/>
            <a:ext cx="3392206" cy="668812"/>
          </a:xfrm>
          <a:prstGeom prst="rect">
            <a:avLst/>
          </a:prstGeom>
          <a:ln>
            <a:solidFill>
              <a:srgbClr val="BB0000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300" baseline="0">
                <a:solidFill>
                  <a:schemeClr val="bg1"/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UNIT NAME HERE</a:t>
            </a:r>
          </a:p>
          <a:p>
            <a:pPr lvl="0"/>
            <a:r>
              <a:rPr lang="en-US" dirty="0"/>
              <a:t>LINE 2 AS NEEDED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6" hasCustomPrompt="1"/>
          </p:nvPr>
        </p:nvSpPr>
        <p:spPr>
          <a:xfrm>
            <a:off x="4315389" y="1052951"/>
            <a:ext cx="4642821" cy="636119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algn="r">
              <a:lnSpc>
                <a:spcPts val="1640"/>
              </a:lnSpc>
              <a:spcBef>
                <a:spcPts val="0"/>
              </a:spcBef>
              <a:defRPr sz="1600" b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TOPIC TITLE HERE</a:t>
            </a:r>
          </a:p>
        </p:txBody>
      </p:sp>
      <p:sp>
        <p:nvSpPr>
          <p:cNvPr id="6" name="Content Placeholder 2" descr="add specific description&#10;" title="add specific title"/>
          <p:cNvSpPr>
            <a:spLocks noGrp="1"/>
          </p:cNvSpPr>
          <p:nvPr>
            <p:ph idx="14"/>
          </p:nvPr>
        </p:nvSpPr>
        <p:spPr>
          <a:xfrm>
            <a:off x="1400403" y="1830387"/>
            <a:ext cx="6527582" cy="4525963"/>
          </a:xfrm>
          <a:prstGeom prst="rect">
            <a:avLst/>
          </a:prstGeom>
          <a:ln>
            <a:solidFill>
              <a:srgbClr val="FFFFFF"/>
            </a:solidFill>
          </a:ln>
        </p:spPr>
        <p:txBody>
          <a:bodyPr/>
          <a:lstStyle>
            <a:lvl1pPr algn="ctr">
              <a:lnSpc>
                <a:spcPts val="3440"/>
              </a:lnSpc>
              <a:spcBef>
                <a:spcPts val="0"/>
              </a:spcBef>
              <a:defRPr>
                <a:solidFill>
                  <a:schemeClr val="bg1">
                    <a:lumMod val="75000"/>
                  </a:schemeClr>
                </a:solidFill>
              </a:defRPr>
            </a:lvl1pPr>
            <a:lvl2pPr marL="0">
              <a:spcBef>
                <a:spcPts val="600"/>
              </a:spcBef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spcBef>
                <a:spcPts val="0"/>
              </a:spcBef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5pPr marL="502920" indent="0">
              <a:spcBef>
                <a:spcPts val="350"/>
              </a:spcBef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en-US" dirty="0"/>
              <a:t>chart/graph/table</a:t>
            </a:r>
          </a:p>
        </p:txBody>
      </p:sp>
      <p:sp>
        <p:nvSpPr>
          <p:cNvPr id="8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2825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1" y="2733709"/>
            <a:ext cx="6108101" cy="1373070"/>
          </a:xfrm>
        </p:spPr>
        <p:txBody>
          <a:bodyPr anchor="b">
            <a:noAutofit/>
          </a:bodyPr>
          <a:lstStyle>
            <a:lvl1pPr algn="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1510" y="2750337"/>
            <a:ext cx="878916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799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9460" y="6356350"/>
            <a:ext cx="2133600" cy="365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D8E7B-AF3B-B444-8E74-E549FC814F53}" type="datetimeFigureOut">
              <a:rPr lang="en-US" smtClean="0"/>
              <a:pPr/>
              <a:t>4/27/22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974444"/>
            <a:ext cx="9144000" cy="2962806"/>
          </a:xfrm>
          <a:prstGeom prst="rect">
            <a:avLst/>
          </a:prstGeom>
          <a:solidFill>
            <a:srgbClr val="B70F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title="The Ohio State University 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0" y="1600201"/>
            <a:ext cx="6424083" cy="9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1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910167"/>
            <a:chOff x="0" y="1040406"/>
            <a:chExt cx="9144000" cy="910167"/>
          </a:xfrm>
        </p:grpSpPr>
        <p:sp>
          <p:nvSpPr>
            <p:cNvPr id="8" name="Rectangle 7"/>
            <p:cNvSpPr/>
            <p:nvPr/>
          </p:nvSpPr>
          <p:spPr>
            <a:xfrm>
              <a:off x="0" y="1040406"/>
              <a:ext cx="9144000" cy="910167"/>
            </a:xfrm>
            <a:prstGeom prst="rect">
              <a:avLst/>
            </a:prstGeom>
            <a:solidFill>
              <a:srgbClr val="B70F2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TheOhioStateUniversity-REV-Horiz-RGBHEX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917" y="1238314"/>
              <a:ext cx="3284042" cy="476186"/>
            </a:xfrm>
            <a:prstGeom prst="rect">
              <a:avLst/>
            </a:prstGeom>
          </p:spPr>
        </p:pic>
      </p:grpSp>
      <p:sp>
        <p:nvSpPr>
          <p:cNvPr id="2" name="Rectangle 1"/>
          <p:cNvSpPr/>
          <p:nvPr userDrawn="1"/>
        </p:nvSpPr>
        <p:spPr>
          <a:xfrm>
            <a:off x="8518368" y="6351239"/>
            <a:ext cx="43543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5C881AA-F0C4-B947-803C-EA0A96934EAC}" type="slidenum">
              <a:rPr lang="en-US" sz="1600" smtClean="0">
                <a:solidFill>
                  <a:srgbClr val="636D6E"/>
                </a:solidFill>
              </a:rPr>
              <a:pPr/>
              <a:t>‹#›</a:t>
            </a:fld>
            <a:endParaRPr lang="en-US" sz="1600" dirty="0">
              <a:solidFill>
                <a:srgbClr val="636D6E"/>
              </a:solidFill>
            </a:endParaRPr>
          </a:p>
        </p:txBody>
      </p:sp>
      <p:sp>
        <p:nvSpPr>
          <p:cNvPr id="12" name="Title Placeholder 11"/>
          <p:cNvSpPr>
            <a:spLocks noGrp="1"/>
          </p:cNvSpPr>
          <p:nvPr>
            <p:ph type="title"/>
          </p:nvPr>
        </p:nvSpPr>
        <p:spPr>
          <a:xfrm>
            <a:off x="306917" y="1208106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03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4" r:id="rId2"/>
    <p:sldLayoutId id="2147483769" r:id="rId3"/>
    <p:sldLayoutId id="2147483767" r:id="rId4"/>
    <p:sldLayoutId id="2147483758" r:id="rId5"/>
    <p:sldLayoutId id="2147483768" r:id="rId6"/>
    <p:sldLayoutId id="2147483763" r:id="rId7"/>
    <p:sldLayoutId id="2147483778" r:id="rId8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-228600" algn="l" defTabSz="457200" rtl="0" eaLnBrk="1" latinLnBrk="0" hangingPunct="1"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0" algn="l" defTabSz="457200" rtl="0" eaLnBrk="1" latinLnBrk="0" hangingPunct="1"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tree, outdoor, ground&#10;&#10;Description automatically generated">
            <a:extLst>
              <a:ext uri="{FF2B5EF4-FFF2-40B4-BE49-F238E27FC236}">
                <a16:creationId xmlns:a16="http://schemas.microsoft.com/office/drawing/2014/main" id="{A3E76059-DF04-40C9-97DC-B81D000356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68" t="13550" r="11778" b="10127"/>
          <a:stretch/>
        </p:blipFill>
        <p:spPr>
          <a:xfrm>
            <a:off x="-1" y="893106"/>
            <a:ext cx="9144001" cy="589988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442F143-206C-4573-BE84-C58A93253D2E}"/>
              </a:ext>
            </a:extLst>
          </p:cNvPr>
          <p:cNvSpPr/>
          <p:nvPr/>
        </p:nvSpPr>
        <p:spPr>
          <a:xfrm>
            <a:off x="-2" y="4021627"/>
            <a:ext cx="7251271" cy="128709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5589CF-99A8-4467-93B5-C5ED5793E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231" y="4192989"/>
            <a:ext cx="6100109" cy="705180"/>
          </a:xfrm>
        </p:spPr>
        <p:txBody>
          <a:bodyPr>
            <a:normAutofit/>
          </a:bodyPr>
          <a:lstStyle/>
          <a:p>
            <a:r>
              <a:rPr lang="en-US" sz="2550" dirty="0">
                <a:solidFill>
                  <a:schemeClr val="bg1"/>
                </a:solidFill>
              </a:rPr>
              <a:t>Black Activism, Cuba, and Anti-Racism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8480E-3E43-4208-B64B-DEF85BF7D4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0241" y="4863976"/>
            <a:ext cx="6100109" cy="304925"/>
          </a:xfrm>
        </p:spPr>
        <p:txBody>
          <a:bodyPr>
            <a:normAutofit/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39630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8A8352-9BF0-884B-9E19-94A512F3D268}"/>
              </a:ext>
            </a:extLst>
          </p:cNvPr>
          <p:cNvSpPr txBox="1">
            <a:spLocks/>
          </p:cNvSpPr>
          <p:nvPr/>
        </p:nvSpPr>
        <p:spPr>
          <a:xfrm>
            <a:off x="457200" y="1232106"/>
            <a:ext cx="8229600" cy="455838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base">
              <a:buFont typeface="Arial" panose="020B0604020202020204" pitchFamily="34" charset="0"/>
              <a:buChar char="•"/>
            </a:pPr>
            <a:endParaRPr lang="en-US" b="1" dirty="0">
              <a:solidFill>
                <a:srgbClr val="C00000"/>
              </a:solidFill>
              <a:cs typeface="Arial"/>
            </a:endParaRPr>
          </a:p>
        </p:txBody>
      </p:sp>
      <p:pic>
        <p:nvPicPr>
          <p:cNvPr id="3" name="Picture 2" descr="A picture containing text, person, wall, person&#10;&#10;Description automatically generated">
            <a:extLst>
              <a:ext uri="{FF2B5EF4-FFF2-40B4-BE49-F238E27FC236}">
                <a16:creationId xmlns:a16="http://schemas.microsoft.com/office/drawing/2014/main" id="{CD6B6FEC-E23D-4A8D-86A7-1B88B5662C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088" y="2910541"/>
            <a:ext cx="3674880" cy="2460612"/>
          </a:xfrm>
          <a:prstGeom prst="rect">
            <a:avLst/>
          </a:prstGeom>
        </p:spPr>
      </p:pic>
      <p:pic>
        <p:nvPicPr>
          <p:cNvPr id="5" name="Picture 4" descr="A person and person sitting next to each other in a room&#10;&#10;Description automatically generated with low confidence">
            <a:extLst>
              <a:ext uri="{FF2B5EF4-FFF2-40B4-BE49-F238E27FC236}">
                <a16:creationId xmlns:a16="http://schemas.microsoft.com/office/drawing/2014/main" id="{DEE2C2D6-C389-4706-9A79-E785305DC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959" y="2863567"/>
            <a:ext cx="3831841" cy="255456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6242FDF-D55D-4CD1-BD9D-CE7351DF7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92" y="816839"/>
            <a:ext cx="9613861" cy="1080938"/>
          </a:xfrm>
        </p:spPr>
        <p:txBody>
          <a:bodyPr/>
          <a:lstStyle/>
          <a:p>
            <a:r>
              <a:rPr lang="en-US" dirty="0"/>
              <a:t>Opener: Word Wall</a:t>
            </a:r>
          </a:p>
        </p:txBody>
      </p:sp>
    </p:spTree>
    <p:extLst>
      <p:ext uri="{BB962C8B-B14F-4D97-AF65-F5344CB8AC3E}">
        <p14:creationId xmlns:p14="http://schemas.microsoft.com/office/powerpoint/2010/main" val="680763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4A52D5-5CF9-4336-8549-27C4FDEE2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58" y="1584624"/>
            <a:ext cx="6769224" cy="508313"/>
          </a:xfrm>
        </p:spPr>
        <p:txBody>
          <a:bodyPr>
            <a:normAutofit fontScale="90000"/>
          </a:bodyPr>
          <a:lstStyle/>
          <a:p>
            <a:r>
              <a:rPr lang="en-US" dirty="0"/>
              <a:t>Compelling Question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BF8604-B244-40FA-9D2F-163F56637F30}"/>
              </a:ext>
            </a:extLst>
          </p:cNvPr>
          <p:cNvSpPr txBox="1"/>
          <p:nvPr/>
        </p:nvSpPr>
        <p:spPr>
          <a:xfrm>
            <a:off x="1706282" y="2679609"/>
            <a:ext cx="573143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effectLst/>
                <a:latin typeface="+mj-lt"/>
                <a:ea typeface="MS Mincho" panose="02020609040205080304" pitchFamily="49" charset="-128"/>
              </a:rPr>
              <a:t>Why did the Cuban government sympathize with African Americans in the mid-late 1960s? </a:t>
            </a:r>
          </a:p>
          <a:p>
            <a:pPr algn="ctr"/>
            <a:endParaRPr lang="en-US" sz="2400" dirty="0">
              <a:latin typeface="+mj-lt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latin typeface="+mj-lt"/>
                <a:ea typeface="MS Mincho" panose="02020609040205080304" pitchFamily="49" charset="-128"/>
                <a:cs typeface="Arial" panose="020B0604020202020204" pitchFamily="34" charset="0"/>
              </a:rPr>
              <a:t>Why did African Americans form political alliances with Fidel Castro?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7814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98867C2-3D78-431F-8A8A-38B931F550F5}"/>
              </a:ext>
            </a:extLst>
          </p:cNvPr>
          <p:cNvSpPr txBox="1">
            <a:spLocks/>
          </p:cNvSpPr>
          <p:nvPr/>
        </p:nvSpPr>
        <p:spPr>
          <a:xfrm>
            <a:off x="817905" y="1402195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Stations Activity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53E9B02-0FF4-4861-B8B6-670EAB82A022}"/>
              </a:ext>
            </a:extLst>
          </p:cNvPr>
          <p:cNvSpPr txBox="1">
            <a:spLocks/>
          </p:cNvSpPr>
          <p:nvPr/>
        </p:nvSpPr>
        <p:spPr>
          <a:xfrm>
            <a:off x="215183" y="2454349"/>
            <a:ext cx="4537490" cy="2699487"/>
          </a:xfr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There are four stations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 each station, read the primary/secondary source and answer the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Work with the people at the same station as you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You will have 5 minutes at each station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I will tell you when to switch</a:t>
            </a:r>
          </a:p>
        </p:txBody>
      </p:sp>
      <p:pic>
        <p:nvPicPr>
          <p:cNvPr id="7" name="Picture 6" descr="A person smoking a cigarette next to another person&#10;&#10;Description automatically generated with low confidence">
            <a:extLst>
              <a:ext uri="{FF2B5EF4-FFF2-40B4-BE49-F238E27FC236}">
                <a16:creationId xmlns:a16="http://schemas.microsoft.com/office/drawing/2014/main" id="{DF954B6F-439B-476D-98D7-40B38FE824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753" y="2687431"/>
            <a:ext cx="3609023" cy="286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45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85D59E8-99D8-4B69-B0EF-AF25BDE55237}"/>
              </a:ext>
            </a:extLst>
          </p:cNvPr>
          <p:cNvSpPr txBox="1">
            <a:spLocks/>
          </p:cNvSpPr>
          <p:nvPr/>
        </p:nvSpPr>
        <p:spPr>
          <a:xfrm>
            <a:off x="253657" y="2764280"/>
            <a:ext cx="4827652" cy="2699487"/>
          </a:xfr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-228600" algn="l" defTabSz="457200" rtl="0" eaLnBrk="1" latinLnBrk="0" hangingPunct="1"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0" algn="l" defTabSz="457200" rtl="0" eaLnBrk="1" latinLnBrk="0" hangingPunct="1">
              <a:spcBef>
                <a:spcPts val="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Compare and Contrast the Black experience and the Cuban experience found in the sources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In the middle, put things that both groups had in common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Work with one partner</a:t>
            </a:r>
          </a:p>
        </p:txBody>
      </p:sp>
      <p:pic>
        <p:nvPicPr>
          <p:cNvPr id="6" name="Picture 4" descr="See the source image">
            <a:extLst>
              <a:ext uri="{FF2B5EF4-FFF2-40B4-BE49-F238E27FC236}">
                <a16:creationId xmlns:a16="http://schemas.microsoft.com/office/drawing/2014/main" id="{DAB6D852-1B1A-4A03-A1DB-7AC879AED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2884242"/>
            <a:ext cx="3758804" cy="2459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A3FB19C-CC7F-4CF5-B03A-8B9B8FAEB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917" y="1462262"/>
            <a:ext cx="4180936" cy="508313"/>
          </a:xfrm>
        </p:spPr>
        <p:txBody>
          <a:bodyPr>
            <a:normAutofit fontScale="90000"/>
          </a:bodyPr>
          <a:lstStyle/>
          <a:p>
            <a:r>
              <a:rPr lang="en-US" dirty="0"/>
              <a:t>Venn Diagram</a:t>
            </a:r>
          </a:p>
        </p:txBody>
      </p:sp>
    </p:spTree>
    <p:extLst>
      <p:ext uri="{BB962C8B-B14F-4D97-AF65-F5344CB8AC3E}">
        <p14:creationId xmlns:p14="http://schemas.microsoft.com/office/powerpoint/2010/main" val="2817662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8EEBF2-41C9-492E-BD90-F1FA1E4A9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916" y="1462262"/>
            <a:ext cx="5205485" cy="508313"/>
          </a:xfrm>
        </p:spPr>
        <p:txBody>
          <a:bodyPr>
            <a:normAutofit fontScale="90000"/>
          </a:bodyPr>
          <a:lstStyle/>
          <a:p>
            <a:r>
              <a:rPr lang="en-US" dirty="0"/>
              <a:t>Synthesis Questions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8C61A3-6755-4B4B-A74C-9D902B309D14}"/>
              </a:ext>
            </a:extLst>
          </p:cNvPr>
          <p:cNvSpPr txBox="1"/>
          <p:nvPr/>
        </p:nvSpPr>
        <p:spPr>
          <a:xfrm>
            <a:off x="1674183" y="2868022"/>
            <a:ext cx="520548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What points did you add to your Venn diagram?</a:t>
            </a:r>
          </a:p>
          <a:p>
            <a:endParaRPr lang="en-US" sz="2800" dirty="0"/>
          </a:p>
          <a:p>
            <a:r>
              <a:rPr lang="en-US" sz="2800" dirty="0"/>
              <a:t>Which sources were most helpful in giving you those points?</a:t>
            </a:r>
          </a:p>
        </p:txBody>
      </p:sp>
    </p:spTree>
    <p:extLst>
      <p:ext uri="{BB962C8B-B14F-4D97-AF65-F5344CB8AC3E}">
        <p14:creationId xmlns:p14="http://schemas.microsoft.com/office/powerpoint/2010/main" val="1045925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4E4EFD1-25FD-4335-A4A6-D82A95F11C4C}"/>
              </a:ext>
            </a:extLst>
          </p:cNvPr>
          <p:cNvSpPr txBox="1">
            <a:spLocks/>
          </p:cNvSpPr>
          <p:nvPr/>
        </p:nvSpPr>
        <p:spPr>
          <a:xfrm>
            <a:off x="391064" y="1330514"/>
            <a:ext cx="4180936" cy="5083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/>
              <a:t>Exit Ticket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158435-2763-4418-9FCD-7D87052DC833}"/>
              </a:ext>
            </a:extLst>
          </p:cNvPr>
          <p:cNvSpPr txBox="1"/>
          <p:nvPr/>
        </p:nvSpPr>
        <p:spPr>
          <a:xfrm>
            <a:off x="2036373" y="2183634"/>
            <a:ext cx="461533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algn="ctr">
              <a:spcBef>
                <a:spcPts val="0"/>
              </a:spcBef>
            </a:pPr>
            <a:r>
              <a:rPr lang="en-US" sz="2400" dirty="0">
                <a:latin typeface="+mj-lt"/>
                <a:ea typeface="MS Mincho" panose="02020609040205080304" pitchFamily="49" charset="-128"/>
                <a:cs typeface="Arial" panose="020B0604020202020204" pitchFamily="34" charset="0"/>
              </a:rPr>
              <a:t>Why did the Cuban government sympathize with African Americans in the mid-late 1960s? </a:t>
            </a:r>
          </a:p>
          <a:p>
            <a:pPr marL="342900" lvl="1" algn="ctr">
              <a:spcBef>
                <a:spcPts val="0"/>
              </a:spcBef>
            </a:pPr>
            <a:endParaRPr lang="en-US" sz="2400" dirty="0">
              <a:latin typeface="+mj-lt"/>
              <a:ea typeface="MS Mincho" panose="02020609040205080304" pitchFamily="49" charset="-128"/>
              <a:cs typeface="Arial" panose="020B0604020202020204" pitchFamily="34" charset="0"/>
            </a:endParaRPr>
          </a:p>
          <a:p>
            <a:pPr marL="342900" lvl="1" algn="ctr">
              <a:spcBef>
                <a:spcPts val="0"/>
              </a:spcBef>
            </a:pPr>
            <a:r>
              <a:rPr lang="en-US" sz="2400" dirty="0">
                <a:latin typeface="+mj-lt"/>
                <a:ea typeface="MS Mincho" panose="02020609040205080304" pitchFamily="49" charset="-128"/>
                <a:cs typeface="Arial" panose="020B0604020202020204" pitchFamily="34" charset="0"/>
              </a:rPr>
              <a:t>Why did African Americans form political alliances with Fidel Castro?</a:t>
            </a:r>
            <a:endParaRPr lang="en-US" sz="2400" dirty="0">
              <a:latin typeface="+mj-lt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67078"/>
      </p:ext>
    </p:extLst>
  </p:cSld>
  <p:clrMapOvr>
    <a:masterClrMapping/>
  </p:clrMapOvr>
</p:sld>
</file>

<file path=ppt/theme/theme1.xml><?xml version="1.0" encoding="utf-8"?>
<a:theme xmlns:a="http://schemas.openxmlformats.org/drawingml/2006/main" name="2_Title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tent Slid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398</TotalTime>
  <Words>165</Words>
  <Application>Microsoft Macintosh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2_Title Slide</vt:lpstr>
      <vt:lpstr>Content Slide</vt:lpstr>
      <vt:lpstr>Black Activism, Cuba, and Anti-Racism</vt:lpstr>
      <vt:lpstr>Opener: Word Wall</vt:lpstr>
      <vt:lpstr>Compelling Question</vt:lpstr>
      <vt:lpstr>PowerPoint Presentation</vt:lpstr>
      <vt:lpstr>Venn Diagram</vt:lpstr>
      <vt:lpstr>Synthesis Questions</vt:lpstr>
      <vt:lpstr>PowerPoint Presentation</vt:lpstr>
    </vt:vector>
  </TitlesOfParts>
  <Manager/>
  <Company>OSU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Jacquie Aberegg</dc:creator>
  <cp:keywords/>
  <dc:description/>
  <cp:lastModifiedBy>Augustine, Tami</cp:lastModifiedBy>
  <cp:revision>107</cp:revision>
  <cp:lastPrinted>2013-08-13T14:25:08Z</cp:lastPrinted>
  <dcterms:created xsi:type="dcterms:W3CDTF">2013-05-24T18:55:25Z</dcterms:created>
  <dcterms:modified xsi:type="dcterms:W3CDTF">2022-04-27T19:56:22Z</dcterms:modified>
  <cp:category/>
</cp:coreProperties>
</file>