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5DCBA-1F38-4805-9897-C4BAC514592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2ACE54-7AA4-4FC2-BFD9-364D49E00C4D}">
      <dgm:prSet/>
      <dgm:spPr/>
      <dgm:t>
        <a:bodyPr/>
        <a:lstStyle/>
        <a:p>
          <a:r>
            <a:rPr lang="en-US"/>
            <a:t>Think-Pair-Share </a:t>
          </a:r>
        </a:p>
      </dgm:t>
    </dgm:pt>
    <dgm:pt modelId="{1D87F86F-516D-4517-9506-0B5E923A4651}" type="parTrans" cxnId="{F3355038-1851-4880-BBD0-C4D8B3FEB6BE}">
      <dgm:prSet/>
      <dgm:spPr/>
      <dgm:t>
        <a:bodyPr/>
        <a:lstStyle/>
        <a:p>
          <a:endParaRPr lang="en-US"/>
        </a:p>
      </dgm:t>
    </dgm:pt>
    <dgm:pt modelId="{0E48351D-F9D5-41E0-8EA3-B6297E705F6C}" type="sibTrans" cxnId="{F3355038-1851-4880-BBD0-C4D8B3FEB6BE}">
      <dgm:prSet/>
      <dgm:spPr/>
      <dgm:t>
        <a:bodyPr/>
        <a:lstStyle/>
        <a:p>
          <a:endParaRPr lang="en-US"/>
        </a:p>
      </dgm:t>
    </dgm:pt>
    <dgm:pt modelId="{8EA73012-87A8-4E46-BC2A-997AE4A687CA}">
      <dgm:prSet/>
      <dgm:spPr/>
      <dgm:t>
        <a:bodyPr/>
        <a:lstStyle/>
        <a:p>
          <a:r>
            <a:rPr lang="en-US"/>
            <a:t>Interactive Lecture </a:t>
          </a:r>
        </a:p>
      </dgm:t>
    </dgm:pt>
    <dgm:pt modelId="{5C4B96AC-A4EA-445D-9561-D9ABA22EFEF1}" type="parTrans" cxnId="{0AF1376F-7EEC-4EEF-9333-72FFFEA64468}">
      <dgm:prSet/>
      <dgm:spPr/>
      <dgm:t>
        <a:bodyPr/>
        <a:lstStyle/>
        <a:p>
          <a:endParaRPr lang="en-US"/>
        </a:p>
      </dgm:t>
    </dgm:pt>
    <dgm:pt modelId="{6D3DB21B-36F4-4B50-8060-C501FB7A9A3F}" type="sibTrans" cxnId="{0AF1376F-7EEC-4EEF-9333-72FFFEA64468}">
      <dgm:prSet/>
      <dgm:spPr/>
      <dgm:t>
        <a:bodyPr/>
        <a:lstStyle/>
        <a:p>
          <a:endParaRPr lang="en-US"/>
        </a:p>
      </dgm:t>
    </dgm:pt>
    <dgm:pt modelId="{6B4BDCBB-B379-4ACC-B43A-9CED40014BAD}">
      <dgm:prSet/>
      <dgm:spPr/>
      <dgm:t>
        <a:bodyPr/>
        <a:lstStyle/>
        <a:p>
          <a:r>
            <a:rPr lang="en-US"/>
            <a:t>Stations </a:t>
          </a:r>
        </a:p>
      </dgm:t>
    </dgm:pt>
    <dgm:pt modelId="{4896130A-E384-449E-ABFA-042C4466AB1C}" type="parTrans" cxnId="{34E9B5B6-DFEC-46D8-849C-44A14E75A609}">
      <dgm:prSet/>
      <dgm:spPr/>
      <dgm:t>
        <a:bodyPr/>
        <a:lstStyle/>
        <a:p>
          <a:endParaRPr lang="en-US"/>
        </a:p>
      </dgm:t>
    </dgm:pt>
    <dgm:pt modelId="{14F576E6-1571-4825-89C8-79BDAD1C479D}" type="sibTrans" cxnId="{34E9B5B6-DFEC-46D8-849C-44A14E75A609}">
      <dgm:prSet/>
      <dgm:spPr/>
      <dgm:t>
        <a:bodyPr/>
        <a:lstStyle/>
        <a:p>
          <a:endParaRPr lang="en-US"/>
        </a:p>
      </dgm:t>
    </dgm:pt>
    <dgm:pt modelId="{CB642208-936D-4E0E-91F7-514272A5F171}">
      <dgm:prSet/>
      <dgm:spPr/>
      <dgm:t>
        <a:bodyPr/>
        <a:lstStyle/>
        <a:p>
          <a:r>
            <a:rPr lang="en-US"/>
            <a:t>Discussion </a:t>
          </a:r>
        </a:p>
      </dgm:t>
    </dgm:pt>
    <dgm:pt modelId="{AE6A2311-D29E-4DD7-9EFB-82BA2D837183}" type="parTrans" cxnId="{6D272C29-A1E3-4070-914D-F4E05CA2DBB7}">
      <dgm:prSet/>
      <dgm:spPr/>
      <dgm:t>
        <a:bodyPr/>
        <a:lstStyle/>
        <a:p>
          <a:endParaRPr lang="en-US"/>
        </a:p>
      </dgm:t>
    </dgm:pt>
    <dgm:pt modelId="{039036AF-B994-4BAC-9F2A-F15EBC67146D}" type="sibTrans" cxnId="{6D272C29-A1E3-4070-914D-F4E05CA2DBB7}">
      <dgm:prSet/>
      <dgm:spPr/>
      <dgm:t>
        <a:bodyPr/>
        <a:lstStyle/>
        <a:p>
          <a:endParaRPr lang="en-US"/>
        </a:p>
      </dgm:t>
    </dgm:pt>
    <dgm:pt modelId="{8230C71E-7A1B-4009-93C1-69322CFDC6A2}" type="pres">
      <dgm:prSet presAssocID="{3D05DCBA-1F38-4805-9897-C4BAC5145924}" presName="root" presStyleCnt="0">
        <dgm:presLayoutVars>
          <dgm:dir/>
          <dgm:resizeHandles val="exact"/>
        </dgm:presLayoutVars>
      </dgm:prSet>
      <dgm:spPr/>
    </dgm:pt>
    <dgm:pt modelId="{90DD1F58-BC75-47FA-B87D-F97B5BC29951}" type="pres">
      <dgm:prSet presAssocID="{9E2ACE54-7AA4-4FC2-BFD9-364D49E00C4D}" presName="compNode" presStyleCnt="0"/>
      <dgm:spPr/>
    </dgm:pt>
    <dgm:pt modelId="{EBE0573C-3F0C-4C74-9DC6-C73D55C34B33}" type="pres">
      <dgm:prSet presAssocID="{9E2ACE54-7AA4-4FC2-BFD9-364D49E00C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5CCA0ADC-A190-4B4E-8AD4-C0831866ACAD}" type="pres">
      <dgm:prSet presAssocID="{9E2ACE54-7AA4-4FC2-BFD9-364D49E00C4D}" presName="spaceRect" presStyleCnt="0"/>
      <dgm:spPr/>
    </dgm:pt>
    <dgm:pt modelId="{70D143FA-1E52-4BB9-B268-7BEC29EC8A7A}" type="pres">
      <dgm:prSet presAssocID="{9E2ACE54-7AA4-4FC2-BFD9-364D49E00C4D}" presName="textRect" presStyleLbl="revTx" presStyleIdx="0" presStyleCnt="4">
        <dgm:presLayoutVars>
          <dgm:chMax val="1"/>
          <dgm:chPref val="1"/>
        </dgm:presLayoutVars>
      </dgm:prSet>
      <dgm:spPr/>
    </dgm:pt>
    <dgm:pt modelId="{1660F70B-5987-4E7C-89FE-CD37C94C5EC7}" type="pres">
      <dgm:prSet presAssocID="{0E48351D-F9D5-41E0-8EA3-B6297E705F6C}" presName="sibTrans" presStyleCnt="0"/>
      <dgm:spPr/>
    </dgm:pt>
    <dgm:pt modelId="{4FCCF9CF-26E5-4828-916C-2B577D0FF5DD}" type="pres">
      <dgm:prSet presAssocID="{8EA73012-87A8-4E46-BC2A-997AE4A687CA}" presName="compNode" presStyleCnt="0"/>
      <dgm:spPr/>
    </dgm:pt>
    <dgm:pt modelId="{AA4B4C5C-2B14-4E95-B518-F43C5600C2AB}" type="pres">
      <dgm:prSet presAssocID="{8EA73012-87A8-4E46-BC2A-997AE4A687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5B8701D-5FA5-466C-8E02-D3CFF9C6D1A4}" type="pres">
      <dgm:prSet presAssocID="{8EA73012-87A8-4E46-BC2A-997AE4A687CA}" presName="spaceRect" presStyleCnt="0"/>
      <dgm:spPr/>
    </dgm:pt>
    <dgm:pt modelId="{7909F523-5F42-4C2F-AAAC-7064B163B413}" type="pres">
      <dgm:prSet presAssocID="{8EA73012-87A8-4E46-BC2A-997AE4A687CA}" presName="textRect" presStyleLbl="revTx" presStyleIdx="1" presStyleCnt="4">
        <dgm:presLayoutVars>
          <dgm:chMax val="1"/>
          <dgm:chPref val="1"/>
        </dgm:presLayoutVars>
      </dgm:prSet>
      <dgm:spPr/>
    </dgm:pt>
    <dgm:pt modelId="{D073C5AF-26B3-48E3-AB65-69558C1422BC}" type="pres">
      <dgm:prSet presAssocID="{6D3DB21B-36F4-4B50-8060-C501FB7A9A3F}" presName="sibTrans" presStyleCnt="0"/>
      <dgm:spPr/>
    </dgm:pt>
    <dgm:pt modelId="{D42D2F4E-55C6-471C-B3E0-453DA7AAF5BD}" type="pres">
      <dgm:prSet presAssocID="{6B4BDCBB-B379-4ACC-B43A-9CED40014BAD}" presName="compNode" presStyleCnt="0"/>
      <dgm:spPr/>
    </dgm:pt>
    <dgm:pt modelId="{B5F68256-5A60-4C0F-B42E-E0C64E00D0AB}" type="pres">
      <dgm:prSet presAssocID="{6B4BDCBB-B379-4ACC-B43A-9CED40014B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536E4943-D1BE-47E0-B6A2-5C770B369213}" type="pres">
      <dgm:prSet presAssocID="{6B4BDCBB-B379-4ACC-B43A-9CED40014BAD}" presName="spaceRect" presStyleCnt="0"/>
      <dgm:spPr/>
    </dgm:pt>
    <dgm:pt modelId="{A07FA3F9-BC91-4110-B4A1-22762649D718}" type="pres">
      <dgm:prSet presAssocID="{6B4BDCBB-B379-4ACC-B43A-9CED40014BAD}" presName="textRect" presStyleLbl="revTx" presStyleIdx="2" presStyleCnt="4">
        <dgm:presLayoutVars>
          <dgm:chMax val="1"/>
          <dgm:chPref val="1"/>
        </dgm:presLayoutVars>
      </dgm:prSet>
      <dgm:spPr/>
    </dgm:pt>
    <dgm:pt modelId="{6BC56B62-A9D8-479E-AC2A-6F5D67067CAB}" type="pres">
      <dgm:prSet presAssocID="{14F576E6-1571-4825-89C8-79BDAD1C479D}" presName="sibTrans" presStyleCnt="0"/>
      <dgm:spPr/>
    </dgm:pt>
    <dgm:pt modelId="{8CD7B553-12D2-4989-995E-E9E79C52F1A8}" type="pres">
      <dgm:prSet presAssocID="{CB642208-936D-4E0E-91F7-514272A5F171}" presName="compNode" presStyleCnt="0"/>
      <dgm:spPr/>
    </dgm:pt>
    <dgm:pt modelId="{232BA786-DEF5-45A8-9F03-BA1DCE35D592}" type="pres">
      <dgm:prSet presAssocID="{CB642208-936D-4E0E-91F7-514272A5F1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7326469-F607-4268-A214-ABFC2F98028F}" type="pres">
      <dgm:prSet presAssocID="{CB642208-936D-4E0E-91F7-514272A5F171}" presName="spaceRect" presStyleCnt="0"/>
      <dgm:spPr/>
    </dgm:pt>
    <dgm:pt modelId="{7EE5DD9A-90B4-45C2-AB87-D00A154B53C7}" type="pres">
      <dgm:prSet presAssocID="{CB642208-936D-4E0E-91F7-514272A5F17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D272C29-A1E3-4070-914D-F4E05CA2DBB7}" srcId="{3D05DCBA-1F38-4805-9897-C4BAC5145924}" destId="{CB642208-936D-4E0E-91F7-514272A5F171}" srcOrd="3" destOrd="0" parTransId="{AE6A2311-D29E-4DD7-9EFB-82BA2D837183}" sibTransId="{039036AF-B994-4BAC-9F2A-F15EBC67146D}"/>
    <dgm:cxn modelId="{F3355038-1851-4880-BBD0-C4D8B3FEB6BE}" srcId="{3D05DCBA-1F38-4805-9897-C4BAC5145924}" destId="{9E2ACE54-7AA4-4FC2-BFD9-364D49E00C4D}" srcOrd="0" destOrd="0" parTransId="{1D87F86F-516D-4517-9506-0B5E923A4651}" sibTransId="{0E48351D-F9D5-41E0-8EA3-B6297E705F6C}"/>
    <dgm:cxn modelId="{9ED45145-AC65-45A9-9148-D52D916E0B25}" type="presOf" srcId="{CB642208-936D-4E0E-91F7-514272A5F171}" destId="{7EE5DD9A-90B4-45C2-AB87-D00A154B53C7}" srcOrd="0" destOrd="0" presId="urn:microsoft.com/office/officeart/2018/2/layout/IconLabelList"/>
    <dgm:cxn modelId="{0AF1376F-7EEC-4EEF-9333-72FFFEA64468}" srcId="{3D05DCBA-1F38-4805-9897-C4BAC5145924}" destId="{8EA73012-87A8-4E46-BC2A-997AE4A687CA}" srcOrd="1" destOrd="0" parTransId="{5C4B96AC-A4EA-445D-9561-D9ABA22EFEF1}" sibTransId="{6D3DB21B-36F4-4B50-8060-C501FB7A9A3F}"/>
    <dgm:cxn modelId="{B4DE2E71-5FC2-472D-AD8C-9884F41CBE98}" type="presOf" srcId="{3D05DCBA-1F38-4805-9897-C4BAC5145924}" destId="{8230C71E-7A1B-4009-93C1-69322CFDC6A2}" srcOrd="0" destOrd="0" presId="urn:microsoft.com/office/officeart/2018/2/layout/IconLabelList"/>
    <dgm:cxn modelId="{8A971C74-6BE3-482D-8981-F598C03396AA}" type="presOf" srcId="{6B4BDCBB-B379-4ACC-B43A-9CED40014BAD}" destId="{A07FA3F9-BC91-4110-B4A1-22762649D718}" srcOrd="0" destOrd="0" presId="urn:microsoft.com/office/officeart/2018/2/layout/IconLabelList"/>
    <dgm:cxn modelId="{21538789-A717-420A-AD4B-31FF598CA0A8}" type="presOf" srcId="{9E2ACE54-7AA4-4FC2-BFD9-364D49E00C4D}" destId="{70D143FA-1E52-4BB9-B268-7BEC29EC8A7A}" srcOrd="0" destOrd="0" presId="urn:microsoft.com/office/officeart/2018/2/layout/IconLabelList"/>
    <dgm:cxn modelId="{34E9B5B6-DFEC-46D8-849C-44A14E75A609}" srcId="{3D05DCBA-1F38-4805-9897-C4BAC5145924}" destId="{6B4BDCBB-B379-4ACC-B43A-9CED40014BAD}" srcOrd="2" destOrd="0" parTransId="{4896130A-E384-449E-ABFA-042C4466AB1C}" sibTransId="{14F576E6-1571-4825-89C8-79BDAD1C479D}"/>
    <dgm:cxn modelId="{2C4266CA-A7D8-44B3-B919-C1FE84EDD938}" type="presOf" srcId="{8EA73012-87A8-4E46-BC2A-997AE4A687CA}" destId="{7909F523-5F42-4C2F-AAAC-7064B163B413}" srcOrd="0" destOrd="0" presId="urn:microsoft.com/office/officeart/2018/2/layout/IconLabelList"/>
    <dgm:cxn modelId="{363006A1-C2FC-4569-9D9D-0ECF19DED29F}" type="presParOf" srcId="{8230C71E-7A1B-4009-93C1-69322CFDC6A2}" destId="{90DD1F58-BC75-47FA-B87D-F97B5BC29951}" srcOrd="0" destOrd="0" presId="urn:microsoft.com/office/officeart/2018/2/layout/IconLabelList"/>
    <dgm:cxn modelId="{330749B6-7ACE-449A-8D6C-2BF5F2BC1EFC}" type="presParOf" srcId="{90DD1F58-BC75-47FA-B87D-F97B5BC29951}" destId="{EBE0573C-3F0C-4C74-9DC6-C73D55C34B33}" srcOrd="0" destOrd="0" presId="urn:microsoft.com/office/officeart/2018/2/layout/IconLabelList"/>
    <dgm:cxn modelId="{461DE8E8-096D-4DDE-BA68-66CF123C1D95}" type="presParOf" srcId="{90DD1F58-BC75-47FA-B87D-F97B5BC29951}" destId="{5CCA0ADC-A190-4B4E-8AD4-C0831866ACAD}" srcOrd="1" destOrd="0" presId="urn:microsoft.com/office/officeart/2018/2/layout/IconLabelList"/>
    <dgm:cxn modelId="{CB45C65B-3823-43EC-9703-66C0EACBA6D0}" type="presParOf" srcId="{90DD1F58-BC75-47FA-B87D-F97B5BC29951}" destId="{70D143FA-1E52-4BB9-B268-7BEC29EC8A7A}" srcOrd="2" destOrd="0" presId="urn:microsoft.com/office/officeart/2018/2/layout/IconLabelList"/>
    <dgm:cxn modelId="{753DD342-BE65-4FFD-B023-D416ECFF649A}" type="presParOf" srcId="{8230C71E-7A1B-4009-93C1-69322CFDC6A2}" destId="{1660F70B-5987-4E7C-89FE-CD37C94C5EC7}" srcOrd="1" destOrd="0" presId="urn:microsoft.com/office/officeart/2018/2/layout/IconLabelList"/>
    <dgm:cxn modelId="{0C95B2DF-439F-467E-85ED-B2446C996838}" type="presParOf" srcId="{8230C71E-7A1B-4009-93C1-69322CFDC6A2}" destId="{4FCCF9CF-26E5-4828-916C-2B577D0FF5DD}" srcOrd="2" destOrd="0" presId="urn:microsoft.com/office/officeart/2018/2/layout/IconLabelList"/>
    <dgm:cxn modelId="{D4AC2C2B-B027-4DB6-9D1B-F6396BBD5203}" type="presParOf" srcId="{4FCCF9CF-26E5-4828-916C-2B577D0FF5DD}" destId="{AA4B4C5C-2B14-4E95-B518-F43C5600C2AB}" srcOrd="0" destOrd="0" presId="urn:microsoft.com/office/officeart/2018/2/layout/IconLabelList"/>
    <dgm:cxn modelId="{3488F0EC-504B-449B-9089-5E51E749853C}" type="presParOf" srcId="{4FCCF9CF-26E5-4828-916C-2B577D0FF5DD}" destId="{85B8701D-5FA5-466C-8E02-D3CFF9C6D1A4}" srcOrd="1" destOrd="0" presId="urn:microsoft.com/office/officeart/2018/2/layout/IconLabelList"/>
    <dgm:cxn modelId="{DE25BB4C-4B32-4EEE-92FC-8652B25BC219}" type="presParOf" srcId="{4FCCF9CF-26E5-4828-916C-2B577D0FF5DD}" destId="{7909F523-5F42-4C2F-AAAC-7064B163B413}" srcOrd="2" destOrd="0" presId="urn:microsoft.com/office/officeart/2018/2/layout/IconLabelList"/>
    <dgm:cxn modelId="{78D73C50-5900-4DAE-B34D-BBD107B1BC94}" type="presParOf" srcId="{8230C71E-7A1B-4009-93C1-69322CFDC6A2}" destId="{D073C5AF-26B3-48E3-AB65-69558C1422BC}" srcOrd="3" destOrd="0" presId="urn:microsoft.com/office/officeart/2018/2/layout/IconLabelList"/>
    <dgm:cxn modelId="{6DF87BAF-3C23-4576-AA37-08522CCA97E8}" type="presParOf" srcId="{8230C71E-7A1B-4009-93C1-69322CFDC6A2}" destId="{D42D2F4E-55C6-471C-B3E0-453DA7AAF5BD}" srcOrd="4" destOrd="0" presId="urn:microsoft.com/office/officeart/2018/2/layout/IconLabelList"/>
    <dgm:cxn modelId="{AEA0C541-82FA-4D23-894F-06B990291E97}" type="presParOf" srcId="{D42D2F4E-55C6-471C-B3E0-453DA7AAF5BD}" destId="{B5F68256-5A60-4C0F-B42E-E0C64E00D0AB}" srcOrd="0" destOrd="0" presId="urn:microsoft.com/office/officeart/2018/2/layout/IconLabelList"/>
    <dgm:cxn modelId="{1A55F442-EAA2-4E34-B790-4688E81C8C58}" type="presParOf" srcId="{D42D2F4E-55C6-471C-B3E0-453DA7AAF5BD}" destId="{536E4943-D1BE-47E0-B6A2-5C770B369213}" srcOrd="1" destOrd="0" presId="urn:microsoft.com/office/officeart/2018/2/layout/IconLabelList"/>
    <dgm:cxn modelId="{93827EC7-EA60-48FD-A765-6EBF594DC48B}" type="presParOf" srcId="{D42D2F4E-55C6-471C-B3E0-453DA7AAF5BD}" destId="{A07FA3F9-BC91-4110-B4A1-22762649D718}" srcOrd="2" destOrd="0" presId="urn:microsoft.com/office/officeart/2018/2/layout/IconLabelList"/>
    <dgm:cxn modelId="{88628F4B-0FAA-4350-B864-43798E80DF3B}" type="presParOf" srcId="{8230C71E-7A1B-4009-93C1-69322CFDC6A2}" destId="{6BC56B62-A9D8-479E-AC2A-6F5D67067CAB}" srcOrd="5" destOrd="0" presId="urn:microsoft.com/office/officeart/2018/2/layout/IconLabelList"/>
    <dgm:cxn modelId="{42545BF6-0AA8-4473-8FBB-8E8221C08A62}" type="presParOf" srcId="{8230C71E-7A1B-4009-93C1-69322CFDC6A2}" destId="{8CD7B553-12D2-4989-995E-E9E79C52F1A8}" srcOrd="6" destOrd="0" presId="urn:microsoft.com/office/officeart/2018/2/layout/IconLabelList"/>
    <dgm:cxn modelId="{CDB2122B-04A5-4FE7-89BE-2B73663E9ECE}" type="presParOf" srcId="{8CD7B553-12D2-4989-995E-E9E79C52F1A8}" destId="{232BA786-DEF5-45A8-9F03-BA1DCE35D592}" srcOrd="0" destOrd="0" presId="urn:microsoft.com/office/officeart/2018/2/layout/IconLabelList"/>
    <dgm:cxn modelId="{833D3A84-898E-400C-9EDC-C1294BBD9444}" type="presParOf" srcId="{8CD7B553-12D2-4989-995E-E9E79C52F1A8}" destId="{57326469-F607-4268-A214-ABFC2F98028F}" srcOrd="1" destOrd="0" presId="urn:microsoft.com/office/officeart/2018/2/layout/IconLabelList"/>
    <dgm:cxn modelId="{9D591E02-709B-420E-8B25-E47D6C23BB29}" type="presParOf" srcId="{8CD7B553-12D2-4989-995E-E9E79C52F1A8}" destId="{7EE5DD9A-90B4-45C2-AB87-D00A154B53C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0573C-3F0C-4C74-9DC6-C73D55C34B33}">
      <dsp:nvSpPr>
        <dsp:cNvPr id="0" name=""/>
        <dsp:cNvSpPr/>
      </dsp:nvSpPr>
      <dsp:spPr>
        <a:xfrm>
          <a:off x="1068074" y="978423"/>
          <a:ext cx="930286" cy="9302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143FA-1E52-4BB9-B268-7BEC29EC8A7A}">
      <dsp:nvSpPr>
        <dsp:cNvPr id="0" name=""/>
        <dsp:cNvSpPr/>
      </dsp:nvSpPr>
      <dsp:spPr>
        <a:xfrm>
          <a:off x="499565" y="2199945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Think-Pair-Share </a:t>
          </a:r>
        </a:p>
      </dsp:txBody>
      <dsp:txXfrm>
        <a:off x="499565" y="2199945"/>
        <a:ext cx="2067302" cy="720000"/>
      </dsp:txXfrm>
    </dsp:sp>
    <dsp:sp modelId="{AA4B4C5C-2B14-4E95-B518-F43C5600C2AB}">
      <dsp:nvSpPr>
        <dsp:cNvPr id="0" name=""/>
        <dsp:cNvSpPr/>
      </dsp:nvSpPr>
      <dsp:spPr>
        <a:xfrm>
          <a:off x="3497154" y="978423"/>
          <a:ext cx="930286" cy="930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9F523-5F42-4C2F-AAAC-7064B163B413}">
      <dsp:nvSpPr>
        <dsp:cNvPr id="0" name=""/>
        <dsp:cNvSpPr/>
      </dsp:nvSpPr>
      <dsp:spPr>
        <a:xfrm>
          <a:off x="2928646" y="2199945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Interactive Lecture </a:t>
          </a:r>
        </a:p>
      </dsp:txBody>
      <dsp:txXfrm>
        <a:off x="2928646" y="2199945"/>
        <a:ext cx="2067302" cy="720000"/>
      </dsp:txXfrm>
    </dsp:sp>
    <dsp:sp modelId="{B5F68256-5A60-4C0F-B42E-E0C64E00D0AB}">
      <dsp:nvSpPr>
        <dsp:cNvPr id="0" name=""/>
        <dsp:cNvSpPr/>
      </dsp:nvSpPr>
      <dsp:spPr>
        <a:xfrm>
          <a:off x="5926234" y="978423"/>
          <a:ext cx="930286" cy="9302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FA3F9-BC91-4110-B4A1-22762649D718}">
      <dsp:nvSpPr>
        <dsp:cNvPr id="0" name=""/>
        <dsp:cNvSpPr/>
      </dsp:nvSpPr>
      <dsp:spPr>
        <a:xfrm>
          <a:off x="5357726" y="2199945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Stations </a:t>
          </a:r>
        </a:p>
      </dsp:txBody>
      <dsp:txXfrm>
        <a:off x="5357726" y="2199945"/>
        <a:ext cx="2067302" cy="720000"/>
      </dsp:txXfrm>
    </dsp:sp>
    <dsp:sp modelId="{232BA786-DEF5-45A8-9F03-BA1DCE35D592}">
      <dsp:nvSpPr>
        <dsp:cNvPr id="0" name=""/>
        <dsp:cNvSpPr/>
      </dsp:nvSpPr>
      <dsp:spPr>
        <a:xfrm>
          <a:off x="8355314" y="978423"/>
          <a:ext cx="930286" cy="9302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DD9A-90B4-45C2-AB87-D00A154B53C7}">
      <dsp:nvSpPr>
        <dsp:cNvPr id="0" name=""/>
        <dsp:cNvSpPr/>
      </dsp:nvSpPr>
      <dsp:spPr>
        <a:xfrm>
          <a:off x="7786806" y="2199945"/>
          <a:ext cx="20673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Discussion </a:t>
          </a:r>
        </a:p>
      </dsp:txBody>
      <dsp:txXfrm>
        <a:off x="7786806" y="2199945"/>
        <a:ext cx="206730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6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1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373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1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8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8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0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5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BB2AAE5-EC7A-491C-96E7-56CC22F2FE6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4D736CA-FB1B-4A56-A30D-331A921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7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DDCBCA-BA1A-4C31-BD79-A1A9E2D14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8" t="9091" r="1521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7132A-0CBC-4AC5-814B-D2946A32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The Black Fists Protest</a:t>
            </a:r>
          </a:p>
        </p:txBody>
      </p:sp>
    </p:spTree>
    <p:extLst>
      <p:ext uri="{BB962C8B-B14F-4D97-AF65-F5344CB8AC3E}">
        <p14:creationId xmlns:p14="http://schemas.microsoft.com/office/powerpoint/2010/main" val="508880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6168-A3F9-43F1-92D9-E497058F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Agenda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B539BF-E203-4396-A84F-D6B05A1D58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333077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572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BAE2-9C60-4998-9C3E-92549822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76099-FC81-4166-BA53-F613A69A1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200" dirty="0"/>
              <a:t>Directions: 1) Answer the question in the first box on your sheets. 2) Then, with a partner, fill out the second box. 3) Finally, jot down some ideas that you and your partner would like to discuss with the </a:t>
            </a:r>
            <a:r>
              <a:rPr lang="en-US" sz="3200"/>
              <a:t>whole class.</a:t>
            </a:r>
            <a:endParaRPr lang="en-US" sz="3200" dirty="0"/>
          </a:p>
          <a:p>
            <a:pPr marL="36900" indent="0">
              <a:buNone/>
            </a:pPr>
            <a:endParaRPr lang="en-US" sz="3200" dirty="0"/>
          </a:p>
          <a:p>
            <a:pPr marL="36900" indent="0">
              <a:buNone/>
            </a:pPr>
            <a:r>
              <a:rPr lang="en-US" sz="3200" b="1" dirty="0"/>
              <a:t>Do you think that athlete protests are effective at accomplishing change? </a:t>
            </a:r>
          </a:p>
        </p:txBody>
      </p:sp>
    </p:spTree>
    <p:extLst>
      <p:ext uri="{BB962C8B-B14F-4D97-AF65-F5344CB8AC3E}">
        <p14:creationId xmlns:p14="http://schemas.microsoft.com/office/powerpoint/2010/main" val="188596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D6F67-39F6-42B1-97ED-728C32FD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4206845" cy="970450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Cold War Themes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3B09-11B3-4142-9D6B-6FD1BBFC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4965825" cy="4482084"/>
          </a:xfrm>
        </p:spPr>
        <p:txBody>
          <a:bodyPr anchor="t">
            <a:normAutofit/>
          </a:bodyPr>
          <a:lstStyle/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United States is committed to containment </a:t>
            </a:r>
          </a:p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United States is trying to win over 3</a:t>
            </a:r>
            <a:r>
              <a:rPr lang="en-US" sz="2800" baseline="30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rd</a:t>
            </a:r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world countries</a:t>
            </a:r>
          </a:p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United States has beaten racism? (Civil Rights Acts, etc.)</a:t>
            </a:r>
          </a:p>
          <a:p>
            <a:endParaRPr lang="en-US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4" name="Picture 3" descr="A cover of a book&#10;&#10;Description automatically generated with low confidence">
            <a:extLst>
              <a:ext uri="{FF2B5EF4-FFF2-40B4-BE49-F238E27FC236}">
                <a16:creationId xmlns:a16="http://schemas.microsoft.com/office/drawing/2014/main" id="{28DAFA6D-1E4F-4DC2-BC96-0FCDC103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81" y="643466"/>
            <a:ext cx="383010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AF1C-8EC3-4498-A0CD-C9419DBC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“The Myth of the Black Athlete”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6253E7-65E8-4CFA-9503-31AA96B77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Picture 3" descr="A person holding a baseball bat&#10;&#10;Description automatically generated with medium confidence">
            <a:extLst>
              <a:ext uri="{FF2B5EF4-FFF2-40B4-BE49-F238E27FC236}">
                <a16:creationId xmlns:a16="http://schemas.microsoft.com/office/drawing/2014/main" id="{78519F95-6834-46BF-9C5C-8A9301A871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84"/>
          <a:stretch/>
        </p:blipFill>
        <p:spPr>
          <a:xfrm>
            <a:off x="-5" y="-6"/>
            <a:ext cx="6096000" cy="4220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C9AAAA-BD6A-497D-AE61-361A7AEE3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30" r="-2" b="3371"/>
          <a:stretch/>
        </p:blipFill>
        <p:spPr>
          <a:xfrm>
            <a:off x="6049109" y="5"/>
            <a:ext cx="6142896" cy="42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7E67-BFCC-473F-802F-87D1B8F4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Black Athlete Protests Before 1968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F427-BDE5-4735-A882-8A53D2E86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Seldom overtly political statements prior to 1968</a:t>
            </a:r>
          </a:p>
          <a:p>
            <a:r>
              <a:rPr lang="en-US" sz="2800" dirty="0"/>
              <a:t>Jackie Robinson &amp; Jim Brown were protesting</a:t>
            </a:r>
            <a:r>
              <a:rPr lang="en-US" sz="2800" u="sng" dirty="0"/>
              <a:t> simply by competing</a:t>
            </a:r>
          </a:p>
          <a:p>
            <a:r>
              <a:rPr lang="en-US" sz="2800" dirty="0"/>
              <a:t>Muhammed Ali most overtly political pre-1968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4" name="Picture 3" descr="A group of men in military uniforms&#10;&#10;Description automatically generated with low confidence">
            <a:extLst>
              <a:ext uri="{FF2B5EF4-FFF2-40B4-BE49-F238E27FC236}">
                <a16:creationId xmlns:a16="http://schemas.microsoft.com/office/drawing/2014/main" id="{697A5B13-7191-4178-91E6-67FCE63743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09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8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F4BC-46EE-4880-91CC-9FF36942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Stations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4EFF2-B982-4144-BF2F-15704D84E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900" indent="0">
              <a:buNone/>
            </a:pPr>
            <a:r>
              <a:rPr lang="en-US" sz="2800" dirty="0"/>
              <a:t>Directions: 1) Break into groups of 3-4. 2) Together, fill out a guided worksheet for each station that you go to. 3) Be ready to discuss your findings!</a:t>
            </a:r>
          </a:p>
          <a:p>
            <a:endParaRPr lang="en-US" sz="2800" dirty="0"/>
          </a:p>
          <a:p>
            <a:pPr marL="36900" indent="0">
              <a:buNone/>
            </a:pPr>
            <a:r>
              <a:rPr lang="en-US" sz="2800" dirty="0"/>
              <a:t>Some Questions to Focus on: </a:t>
            </a:r>
          </a:p>
          <a:p>
            <a:pPr marL="36900" indent="0">
              <a:buNone/>
            </a:pPr>
            <a:r>
              <a:rPr lang="en-US" sz="2800" dirty="0"/>
              <a:t>“What was the Black Fists Protest? Why was it important?” </a:t>
            </a:r>
          </a:p>
          <a:p>
            <a:pPr marL="36900" indent="0">
              <a:buNone/>
            </a:pPr>
            <a:r>
              <a:rPr lang="en-US" sz="2800" dirty="0"/>
              <a:t>“What was the reaction immediately after the protest? How were the athletes treated?” </a:t>
            </a:r>
          </a:p>
          <a:p>
            <a:pPr marL="36900" indent="0">
              <a:buNone/>
            </a:pPr>
            <a:r>
              <a:rPr lang="en-US" sz="2800" dirty="0"/>
              <a:t>“What has been the Black Fists Protest over time?” </a:t>
            </a:r>
          </a:p>
        </p:txBody>
      </p:sp>
    </p:spTree>
    <p:extLst>
      <p:ext uri="{BB962C8B-B14F-4D97-AF65-F5344CB8AC3E}">
        <p14:creationId xmlns:p14="http://schemas.microsoft.com/office/powerpoint/2010/main" val="223949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F05E-9549-4280-8029-B52B85C5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Let’s Discuss!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6253E7-65E8-4CFA-9503-31AA96B77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44401-8894-41DE-B1EA-F0E8FC4BD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2" r="1" b="1"/>
          <a:stretch/>
        </p:blipFill>
        <p:spPr>
          <a:xfrm>
            <a:off x="-5" y="-6"/>
            <a:ext cx="6096000" cy="4220682"/>
          </a:xfrm>
          <a:prstGeom prst="rect">
            <a:avLst/>
          </a:prstGeom>
        </p:spPr>
      </p:pic>
      <p:pic>
        <p:nvPicPr>
          <p:cNvPr id="4" name="Picture 3" descr="A football player in a uniform&#10;&#10;Description automatically generated with low confidence">
            <a:extLst>
              <a:ext uri="{FF2B5EF4-FFF2-40B4-BE49-F238E27FC236}">
                <a16:creationId xmlns:a16="http://schemas.microsoft.com/office/drawing/2014/main" id="{8FAF9FBD-3BF5-4EB6-8653-C649EA642D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25" r="-1" b="41066"/>
          <a:stretch/>
        </p:blipFill>
        <p:spPr>
          <a:xfrm>
            <a:off x="6049109" y="5"/>
            <a:ext cx="6142896" cy="42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52</TotalTime>
  <Words>231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Calisto MT</vt:lpstr>
      <vt:lpstr>Wingdings 2</vt:lpstr>
      <vt:lpstr>Slate</vt:lpstr>
      <vt:lpstr>The Black Fists Protest</vt:lpstr>
      <vt:lpstr>Agenda </vt:lpstr>
      <vt:lpstr>Think-Pair-Share</vt:lpstr>
      <vt:lpstr>Cold War Themes so Far</vt:lpstr>
      <vt:lpstr>“The Myth of the Black Athlete”</vt:lpstr>
      <vt:lpstr>Black Athlete Protests Before 1968</vt:lpstr>
      <vt:lpstr>Stations Activity </vt:lpstr>
      <vt:lpstr>Let’s Discuss!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Black Fists Protest</dc:title>
  <dc:creator>Luke Zelich</dc:creator>
  <cp:lastModifiedBy>Augustine, Tami</cp:lastModifiedBy>
  <cp:revision>4</cp:revision>
  <dcterms:created xsi:type="dcterms:W3CDTF">2022-02-25T15:56:20Z</dcterms:created>
  <dcterms:modified xsi:type="dcterms:W3CDTF">2022-04-27T21:21:42Z</dcterms:modified>
</cp:coreProperties>
</file>