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9" r:id="rId3"/>
    <p:sldId id="260" r:id="rId4"/>
    <p:sldId id="261" r:id="rId5"/>
    <p:sldId id="264" r:id="rId6"/>
    <p:sldId id="265" r:id="rId7"/>
    <p:sldId id="266" r:id="rId8"/>
    <p:sldId id="268" r:id="rId9"/>
    <p:sldId id="269" r:id="rId10"/>
    <p:sldId id="270" r:id="rId11"/>
    <p:sldId id="271" r:id="rId12"/>
    <p:sldId id="272" r:id="rId13"/>
    <p:sldId id="273" r:id="rId14"/>
    <p:sldId id="274" r:id="rId15"/>
    <p:sldId id="275"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F11761-682A-CBC4-E816-EC5045305194}" name="Johnson, Damarius D." initials="JDD" userId="Johnson, Damarius 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ael Agbabiaka" initials="MA" lastIdx="11" clrIdx="0">
    <p:extLst>
      <p:ext uri="{19B8F6BF-5375-455C-9EA6-DF929625EA0E}">
        <p15:presenceInfo xmlns:p15="http://schemas.microsoft.com/office/powerpoint/2012/main" userId="S-1-5-21-2033554321-3747059682-142999973-7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EAE"/>
    <a:srgbClr val="A20000"/>
    <a:srgbClr val="900000"/>
    <a:srgbClr val="FF00FB"/>
    <a:srgbClr val="1E7DC4"/>
    <a:srgbClr val="000000"/>
    <a:srgbClr val="C00000"/>
    <a:srgbClr val="FF0000"/>
    <a:srgbClr val="4472C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43"/>
    <p:restoredTop sz="89648" autoAdjust="0"/>
  </p:normalViewPr>
  <p:slideViewPr>
    <p:cSldViewPr snapToGrid="0" snapToObjects="1">
      <p:cViewPr varScale="1">
        <p:scale>
          <a:sx n="110" d="100"/>
          <a:sy n="110" d="100"/>
        </p:scale>
        <p:origin x="1128" y="176"/>
      </p:cViewPr>
      <p:guideLst/>
    </p:cSldViewPr>
  </p:slideViewPr>
  <p:notesTextViewPr>
    <p:cViewPr>
      <p:scale>
        <a:sx n="85" d="100"/>
        <a:sy n="8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gustine, Tami" userId="3f3a0af1-aa00-40d1-a8b4-f78af466ab46" providerId="ADAL" clId="{7D3C01F4-A5F8-CF48-9A3E-D9B8B64BACC5}"/>
    <pc:docChg chg="undo custSel modSld">
      <pc:chgData name="Augustine, Tami" userId="3f3a0af1-aa00-40d1-a8b4-f78af466ab46" providerId="ADAL" clId="{7D3C01F4-A5F8-CF48-9A3E-D9B8B64BACC5}" dt="2022-04-28T01:53:41.717" v="373" actId="1076"/>
      <pc:docMkLst>
        <pc:docMk/>
      </pc:docMkLst>
      <pc:sldChg chg="modSp mod delCm modCm">
        <pc:chgData name="Augustine, Tami" userId="3f3a0af1-aa00-40d1-a8b4-f78af466ab46" providerId="ADAL" clId="{7D3C01F4-A5F8-CF48-9A3E-D9B8B64BACC5}" dt="2022-04-28T00:12:06.910" v="5"/>
        <pc:sldMkLst>
          <pc:docMk/>
          <pc:sldMk cId="2340470879" sldId="260"/>
        </pc:sldMkLst>
        <pc:spChg chg="mod">
          <ac:chgData name="Augustine, Tami" userId="3f3a0af1-aa00-40d1-a8b4-f78af466ab46" providerId="ADAL" clId="{7D3C01F4-A5F8-CF48-9A3E-D9B8B64BACC5}" dt="2022-04-28T00:12:03.127" v="4" actId="14100"/>
          <ac:spMkLst>
            <pc:docMk/>
            <pc:sldMk cId="2340470879" sldId="260"/>
            <ac:spMk id="4" creationId="{7E9997F3-3685-2FAD-208D-F7D3995F1D34}"/>
          </ac:spMkLst>
        </pc:spChg>
      </pc:sldChg>
      <pc:sldChg chg="modSp mod">
        <pc:chgData name="Augustine, Tami" userId="3f3a0af1-aa00-40d1-a8b4-f78af466ab46" providerId="ADAL" clId="{7D3C01F4-A5F8-CF48-9A3E-D9B8B64BACC5}" dt="2022-04-28T00:32:39.214" v="144" actId="20577"/>
        <pc:sldMkLst>
          <pc:docMk/>
          <pc:sldMk cId="2282375535" sldId="261"/>
        </pc:sldMkLst>
        <pc:spChg chg="mod">
          <ac:chgData name="Augustine, Tami" userId="3f3a0af1-aa00-40d1-a8b4-f78af466ab46" providerId="ADAL" clId="{7D3C01F4-A5F8-CF48-9A3E-D9B8B64BACC5}" dt="2022-04-28T00:32:39.214" v="144" actId="20577"/>
          <ac:spMkLst>
            <pc:docMk/>
            <pc:sldMk cId="2282375535" sldId="261"/>
            <ac:spMk id="5" creationId="{3683B420-F249-5A42-B666-16BAF2DED961}"/>
          </ac:spMkLst>
        </pc:spChg>
      </pc:sldChg>
      <pc:sldChg chg="modSp mod">
        <pc:chgData name="Augustine, Tami" userId="3f3a0af1-aa00-40d1-a8b4-f78af466ab46" providerId="ADAL" clId="{7D3C01F4-A5F8-CF48-9A3E-D9B8B64BACC5}" dt="2022-04-28T00:13:17.446" v="30" actId="255"/>
        <pc:sldMkLst>
          <pc:docMk/>
          <pc:sldMk cId="1755737782" sldId="264"/>
        </pc:sldMkLst>
        <pc:spChg chg="mod">
          <ac:chgData name="Augustine, Tami" userId="3f3a0af1-aa00-40d1-a8b4-f78af466ab46" providerId="ADAL" clId="{7D3C01F4-A5F8-CF48-9A3E-D9B8B64BACC5}" dt="2022-04-28T00:13:17.446" v="30" actId="255"/>
          <ac:spMkLst>
            <pc:docMk/>
            <pc:sldMk cId="1755737782" sldId="264"/>
            <ac:spMk id="3" creationId="{B7EC115F-12E4-5445-B03E-763467DFFF1A}"/>
          </ac:spMkLst>
        </pc:spChg>
      </pc:sldChg>
      <pc:sldChg chg="modSp mod">
        <pc:chgData name="Augustine, Tami" userId="3f3a0af1-aa00-40d1-a8b4-f78af466ab46" providerId="ADAL" clId="{7D3C01F4-A5F8-CF48-9A3E-D9B8B64BACC5}" dt="2022-04-28T00:34:49.357" v="173" actId="20577"/>
        <pc:sldMkLst>
          <pc:docMk/>
          <pc:sldMk cId="724647165" sldId="265"/>
        </pc:sldMkLst>
        <pc:spChg chg="mod">
          <ac:chgData name="Augustine, Tami" userId="3f3a0af1-aa00-40d1-a8b4-f78af466ab46" providerId="ADAL" clId="{7D3C01F4-A5F8-CF48-9A3E-D9B8B64BACC5}" dt="2022-04-28T00:34:49.357" v="173" actId="20577"/>
          <ac:spMkLst>
            <pc:docMk/>
            <pc:sldMk cId="724647165" sldId="265"/>
            <ac:spMk id="2" creationId="{75FAF54C-EB27-B745-8BA1-76B41D711943}"/>
          </ac:spMkLst>
        </pc:spChg>
      </pc:sldChg>
      <pc:sldChg chg="modSp mod">
        <pc:chgData name="Augustine, Tami" userId="3f3a0af1-aa00-40d1-a8b4-f78af466ab46" providerId="ADAL" clId="{7D3C01F4-A5F8-CF48-9A3E-D9B8B64BACC5}" dt="2022-04-28T00:16:10.564" v="54" actId="20577"/>
        <pc:sldMkLst>
          <pc:docMk/>
          <pc:sldMk cId="1508920215" sldId="266"/>
        </pc:sldMkLst>
        <pc:spChg chg="mod">
          <ac:chgData name="Augustine, Tami" userId="3f3a0af1-aa00-40d1-a8b4-f78af466ab46" providerId="ADAL" clId="{7D3C01F4-A5F8-CF48-9A3E-D9B8B64BACC5}" dt="2022-04-28T00:16:10.564" v="54" actId="20577"/>
          <ac:spMkLst>
            <pc:docMk/>
            <pc:sldMk cId="1508920215" sldId="266"/>
            <ac:spMk id="2" creationId="{D9A96AC8-E40A-1D41-BBA0-96BB5C1B489A}"/>
          </ac:spMkLst>
        </pc:spChg>
      </pc:sldChg>
      <pc:sldChg chg="modSp mod">
        <pc:chgData name="Augustine, Tami" userId="3f3a0af1-aa00-40d1-a8b4-f78af466ab46" providerId="ADAL" clId="{7D3C01F4-A5F8-CF48-9A3E-D9B8B64BACC5}" dt="2022-04-28T00:38:14.030" v="189" actId="20577"/>
        <pc:sldMkLst>
          <pc:docMk/>
          <pc:sldMk cId="895551407" sldId="268"/>
        </pc:sldMkLst>
        <pc:spChg chg="mod">
          <ac:chgData name="Augustine, Tami" userId="3f3a0af1-aa00-40d1-a8b4-f78af466ab46" providerId="ADAL" clId="{7D3C01F4-A5F8-CF48-9A3E-D9B8B64BACC5}" dt="2022-04-28T00:38:14.030" v="189" actId="20577"/>
          <ac:spMkLst>
            <pc:docMk/>
            <pc:sldMk cId="895551407" sldId="268"/>
            <ac:spMk id="2" creationId="{DFBFD041-5897-4141-911A-73337AA527C3}"/>
          </ac:spMkLst>
        </pc:spChg>
      </pc:sldChg>
      <pc:sldChg chg="modSp mod">
        <pc:chgData name="Augustine, Tami" userId="3f3a0af1-aa00-40d1-a8b4-f78af466ab46" providerId="ADAL" clId="{7D3C01F4-A5F8-CF48-9A3E-D9B8B64BACC5}" dt="2022-04-28T01:46:18.815" v="216" actId="20577"/>
        <pc:sldMkLst>
          <pc:docMk/>
          <pc:sldMk cId="3352504430" sldId="269"/>
        </pc:sldMkLst>
        <pc:spChg chg="mod">
          <ac:chgData name="Augustine, Tami" userId="3f3a0af1-aa00-40d1-a8b4-f78af466ab46" providerId="ADAL" clId="{7D3C01F4-A5F8-CF48-9A3E-D9B8B64BACC5}" dt="2022-04-28T01:46:18.815" v="216" actId="20577"/>
          <ac:spMkLst>
            <pc:docMk/>
            <pc:sldMk cId="3352504430" sldId="269"/>
            <ac:spMk id="2" creationId="{302B1778-65A7-65E0-B2E1-1828ACC7A9EB}"/>
          </ac:spMkLst>
        </pc:spChg>
      </pc:sldChg>
      <pc:sldChg chg="modSp mod">
        <pc:chgData name="Augustine, Tami" userId="3f3a0af1-aa00-40d1-a8b4-f78af466ab46" providerId="ADAL" clId="{7D3C01F4-A5F8-CF48-9A3E-D9B8B64BACC5}" dt="2022-04-28T01:48:15.390" v="232" actId="27636"/>
        <pc:sldMkLst>
          <pc:docMk/>
          <pc:sldMk cId="2911335322" sldId="270"/>
        </pc:sldMkLst>
        <pc:spChg chg="mod">
          <ac:chgData name="Augustine, Tami" userId="3f3a0af1-aa00-40d1-a8b4-f78af466ab46" providerId="ADAL" clId="{7D3C01F4-A5F8-CF48-9A3E-D9B8B64BACC5}" dt="2022-04-28T01:48:15.390" v="232" actId="27636"/>
          <ac:spMkLst>
            <pc:docMk/>
            <pc:sldMk cId="2911335322" sldId="270"/>
            <ac:spMk id="2" creationId="{FDDA1600-1263-EF91-CF1A-D6645A18DB0E}"/>
          </ac:spMkLst>
        </pc:spChg>
      </pc:sldChg>
      <pc:sldChg chg="modSp mod">
        <pc:chgData name="Augustine, Tami" userId="3f3a0af1-aa00-40d1-a8b4-f78af466ab46" providerId="ADAL" clId="{7D3C01F4-A5F8-CF48-9A3E-D9B8B64BACC5}" dt="2022-04-28T01:51:34.366" v="249" actId="27636"/>
        <pc:sldMkLst>
          <pc:docMk/>
          <pc:sldMk cId="4110157155" sldId="271"/>
        </pc:sldMkLst>
        <pc:spChg chg="mod">
          <ac:chgData name="Augustine, Tami" userId="3f3a0af1-aa00-40d1-a8b4-f78af466ab46" providerId="ADAL" clId="{7D3C01F4-A5F8-CF48-9A3E-D9B8B64BACC5}" dt="2022-04-28T01:51:34.366" v="249" actId="27636"/>
          <ac:spMkLst>
            <pc:docMk/>
            <pc:sldMk cId="4110157155" sldId="271"/>
            <ac:spMk id="2" creationId="{2916424C-3047-975D-F8C4-A6580922E72A}"/>
          </ac:spMkLst>
        </pc:spChg>
      </pc:sldChg>
      <pc:sldChg chg="modSp mod">
        <pc:chgData name="Augustine, Tami" userId="3f3a0af1-aa00-40d1-a8b4-f78af466ab46" providerId="ADAL" clId="{7D3C01F4-A5F8-CF48-9A3E-D9B8B64BACC5}" dt="2022-04-28T01:52:43.533" v="265" actId="20577"/>
        <pc:sldMkLst>
          <pc:docMk/>
          <pc:sldMk cId="828472983" sldId="272"/>
        </pc:sldMkLst>
        <pc:spChg chg="mod">
          <ac:chgData name="Augustine, Tami" userId="3f3a0af1-aa00-40d1-a8b4-f78af466ab46" providerId="ADAL" clId="{7D3C01F4-A5F8-CF48-9A3E-D9B8B64BACC5}" dt="2022-04-28T01:52:43.533" v="265" actId="20577"/>
          <ac:spMkLst>
            <pc:docMk/>
            <pc:sldMk cId="828472983" sldId="272"/>
            <ac:spMk id="2" creationId="{5BE3D19C-1113-89D5-DFD3-F334D0C641EE}"/>
          </ac:spMkLst>
        </pc:spChg>
      </pc:sldChg>
      <pc:sldChg chg="modSp mod">
        <pc:chgData name="Augustine, Tami" userId="3f3a0af1-aa00-40d1-a8b4-f78af466ab46" providerId="ADAL" clId="{7D3C01F4-A5F8-CF48-9A3E-D9B8B64BACC5}" dt="2022-04-28T01:52:53.225" v="267" actId="27636"/>
        <pc:sldMkLst>
          <pc:docMk/>
          <pc:sldMk cId="2830065628" sldId="273"/>
        </pc:sldMkLst>
        <pc:spChg chg="mod">
          <ac:chgData name="Augustine, Tami" userId="3f3a0af1-aa00-40d1-a8b4-f78af466ab46" providerId="ADAL" clId="{7D3C01F4-A5F8-CF48-9A3E-D9B8B64BACC5}" dt="2022-04-28T01:52:53.225" v="267" actId="27636"/>
          <ac:spMkLst>
            <pc:docMk/>
            <pc:sldMk cId="2830065628" sldId="273"/>
            <ac:spMk id="2" creationId="{0741B0B1-6505-D398-25D2-D67F38028678}"/>
          </ac:spMkLst>
        </pc:spChg>
      </pc:sldChg>
      <pc:sldChg chg="modSp mod">
        <pc:chgData name="Augustine, Tami" userId="3f3a0af1-aa00-40d1-a8b4-f78af466ab46" providerId="ADAL" clId="{7D3C01F4-A5F8-CF48-9A3E-D9B8B64BACC5}" dt="2022-04-28T01:53:41.717" v="373" actId="1076"/>
        <pc:sldMkLst>
          <pc:docMk/>
          <pc:sldMk cId="2098885439" sldId="275"/>
        </pc:sldMkLst>
        <pc:spChg chg="mod">
          <ac:chgData name="Augustine, Tami" userId="3f3a0af1-aa00-40d1-a8b4-f78af466ab46" providerId="ADAL" clId="{7D3C01F4-A5F8-CF48-9A3E-D9B8B64BACC5}" dt="2022-04-28T01:53:41.717" v="373" actId="1076"/>
          <ac:spMkLst>
            <pc:docMk/>
            <pc:sldMk cId="2098885439" sldId="275"/>
            <ac:spMk id="2" creationId="{CA98A6CA-6D54-F0E0-CC42-994A332445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0A4254-2E1E-9D43-BB57-5D02B2539D23}"/>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B30AEB7-AE7D-3C4E-B9F3-C873D764A3AB}"/>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D02A4A9-9367-8245-9506-A74F38AFB005}" type="datetimeFigureOut">
              <a:rPr lang="en-US" smtClean="0"/>
              <a:t>4/27/22</a:t>
            </a:fld>
            <a:endParaRPr lang="en-US" dirty="0"/>
          </a:p>
        </p:txBody>
      </p:sp>
      <p:sp>
        <p:nvSpPr>
          <p:cNvPr id="4" name="Footer Placeholder 3">
            <a:extLst>
              <a:ext uri="{FF2B5EF4-FFF2-40B4-BE49-F238E27FC236}">
                <a16:creationId xmlns:a16="http://schemas.microsoft.com/office/drawing/2014/main" id="{0E9C5DB8-61A4-BD43-81FA-8362DE9C7581}"/>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FEA8-BE27-8043-A9D5-7A6F539FBD84}"/>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2EE5B3-992A-9649-8967-E9F09DDBD6B3}" type="slidenum">
              <a:rPr lang="en-US" smtClean="0"/>
              <a:t>‹#›</a:t>
            </a:fld>
            <a:endParaRPr lang="en-US" dirty="0"/>
          </a:p>
        </p:txBody>
      </p:sp>
    </p:spTree>
    <p:extLst>
      <p:ext uri="{BB962C8B-B14F-4D97-AF65-F5344CB8AC3E}">
        <p14:creationId xmlns:p14="http://schemas.microsoft.com/office/powerpoint/2010/main" val="166664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06BD15F-0EF1-3641-A6E2-B19F96CF1D18}" type="datetimeFigureOut">
              <a:rPr lang="en-US" smtClean="0"/>
              <a:t>4/27/22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5E32ACA-1F6C-E24B-A19B-7862C10A0241}" type="slidenum">
              <a:rPr lang="en-US" smtClean="0"/>
              <a:t>‹#›</a:t>
            </a:fld>
            <a:endParaRPr lang="en-US" dirty="0"/>
          </a:p>
        </p:txBody>
      </p:sp>
    </p:spTree>
    <p:extLst>
      <p:ext uri="{BB962C8B-B14F-4D97-AF65-F5344CB8AC3E}">
        <p14:creationId xmlns:p14="http://schemas.microsoft.com/office/powerpoint/2010/main" val="196407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78219-E5BF-A64A-82E8-ABA59C0CE8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709" b="4171"/>
          <a:stretch/>
        </p:blipFill>
        <p:spPr>
          <a:xfrm>
            <a:off x="331382" y="299399"/>
            <a:ext cx="11558685" cy="5856074"/>
          </a:xfrm>
          <a:prstGeom prst="rect">
            <a:avLst/>
          </a:prstGeom>
        </p:spPr>
      </p:pic>
      <p:sp>
        <p:nvSpPr>
          <p:cNvPr id="3" name="Right Triangle 2">
            <a:extLst>
              <a:ext uri="{FF2B5EF4-FFF2-40B4-BE49-F238E27FC236}">
                <a16:creationId xmlns:a16="http://schemas.microsoft.com/office/drawing/2014/main" id="{E586D31C-8A43-0D47-BB0C-28C1512C8475}"/>
              </a:ext>
            </a:extLst>
          </p:cNvPr>
          <p:cNvSpPr/>
          <p:nvPr userDrawn="1"/>
        </p:nvSpPr>
        <p:spPr>
          <a:xfrm rot="16200000">
            <a:off x="11277600" y="5401734"/>
            <a:ext cx="914400" cy="914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81B05AD6-2DC2-DA41-B66C-2FA9D4CFB750}"/>
              </a:ext>
            </a:extLst>
          </p:cNvPr>
          <p:cNvSpPr/>
          <p:nvPr userDrawn="1"/>
        </p:nvSpPr>
        <p:spPr>
          <a:xfrm rot="16200000" flipH="1" flipV="1">
            <a:off x="468993" y="186960"/>
            <a:ext cx="5898201" cy="6123080"/>
          </a:xfrm>
          <a:prstGeom prst="rtTriangle">
            <a:avLst/>
          </a:prstGeom>
          <a:gradFill flip="none" rotWithShape="1">
            <a:gsLst>
              <a:gs pos="40000">
                <a:schemeClr val="bg1">
                  <a:lumMod val="75000"/>
                  <a:alpha val="0"/>
                </a:schemeClr>
              </a:gs>
              <a:gs pos="11000">
                <a:schemeClr val="tx1">
                  <a:alpha val="36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39E4B38-E7FA-F340-A967-28F6B285E1F4}"/>
              </a:ext>
            </a:extLst>
          </p:cNvPr>
          <p:cNvSpPr>
            <a:spLocks noGrp="1"/>
          </p:cNvSpPr>
          <p:nvPr>
            <p:ph type="title" hasCustomPrompt="1"/>
          </p:nvPr>
        </p:nvSpPr>
        <p:spPr>
          <a:xfrm>
            <a:off x="317364" y="2755900"/>
            <a:ext cx="10960236" cy="833961"/>
          </a:xfrm>
          <a:prstGeom prst="rect">
            <a:avLst/>
          </a:prstGeom>
          <a:solidFill>
            <a:srgbClr val="C00000">
              <a:alpha val="90000"/>
            </a:srgbClr>
          </a:solidFill>
        </p:spPr>
        <p:txBody>
          <a:bodyPr anchor="ctr">
            <a:noAutofit/>
          </a:bodyPr>
          <a:lstStyle>
            <a:lvl1pPr>
              <a:lnSpc>
                <a:spcPct val="100000"/>
              </a:lnSpc>
              <a:defRPr sz="3600" b="1" i="0" spc="300">
                <a:solidFill>
                  <a:schemeClr val="bg1"/>
                </a:solidFill>
                <a:latin typeface="Arial" panose="020B0604020202020204" pitchFamily="34" charset="0"/>
                <a:cs typeface="Arial" panose="020B0604020202020204" pitchFamily="34" charset="0"/>
              </a:defRPr>
            </a:lvl1pPr>
          </a:lstStyle>
          <a:p>
            <a:r>
              <a:rPr lang="en-US" dirty="0"/>
              <a:t>   TITLE</a:t>
            </a:r>
          </a:p>
        </p:txBody>
      </p:sp>
      <p:sp>
        <p:nvSpPr>
          <p:cNvPr id="9" name="Slide Number Placeholder 5">
            <a:extLst>
              <a:ext uri="{FF2B5EF4-FFF2-40B4-BE49-F238E27FC236}">
                <a16:creationId xmlns:a16="http://schemas.microsoft.com/office/drawing/2014/main" id="{7157154D-A604-904E-B4F0-D7E33B786C87}"/>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15069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F5F1D34F-43A5-E24F-AAE3-AD4D8DA551AE}"/>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698D5192-E73F-644F-A443-84B8CB9033F3}"/>
              </a:ext>
            </a:extLst>
          </p:cNvPr>
          <p:cNvSpPr>
            <a:spLocks noGrp="1"/>
          </p:cNvSpPr>
          <p:nvPr>
            <p:ph idx="10"/>
          </p:nvPr>
        </p:nvSpPr>
        <p:spPr>
          <a:xfrm>
            <a:off x="6315075" y="1945072"/>
            <a:ext cx="5314950" cy="3831259"/>
          </a:xfrm>
          <a:prstGeom prst="rect">
            <a:avLst/>
          </a:prstGeom>
        </p:spPr>
        <p:txBody>
          <a:bodyPr/>
          <a:lstStyle>
            <a:lvl1pPr>
              <a:buClr>
                <a:srgbClr val="C00000"/>
              </a:buClr>
              <a:defRPr b="1" i="0">
                <a:solidFill>
                  <a:schemeClr val="tx1">
                    <a:lumMod val="65000"/>
                    <a:lumOff val="35000"/>
                  </a:schemeClr>
                </a:solidFill>
                <a:latin typeface="Arial" panose="020B0604020202020204" pitchFamily="34" charset="0"/>
                <a:cs typeface="Arial" panose="020B0604020202020204" pitchFamily="34" charset="0"/>
              </a:defRPr>
            </a:lvl1pPr>
            <a:lvl2pPr marL="582613"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2pPr>
            <a:lvl3pPr marL="1036638"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3pPr>
            <a:lvl4pPr marL="1489075" indent="-219075">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4pPr>
            <a:lvl5pPr marL="1943100" indent="-2206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1DD84175-D0B2-7940-8480-8396F6D85414}"/>
              </a:ext>
            </a:extLst>
          </p:cNvPr>
          <p:cNvSpPr>
            <a:spLocks noGrp="1"/>
          </p:cNvSpPr>
          <p:nvPr>
            <p:ph type="title" hasCustomPrompt="1"/>
          </p:nvPr>
        </p:nvSpPr>
        <p:spPr>
          <a:xfrm>
            <a:off x="6315075" y="274320"/>
            <a:ext cx="5317982" cy="1135791"/>
          </a:xfrm>
          <a:prstGeom prst="rect">
            <a:avLst/>
          </a:prstGeom>
        </p:spPr>
        <p:txBody>
          <a:bodyPr vert="horz" lIns="91440" tIns="45720" rIns="91440" bIns="45720" rtlCol="0" anchor="b">
            <a:noAutofit/>
          </a:bodyPr>
          <a:lstStyle>
            <a:lvl1pPr>
              <a:lnSpc>
                <a:spcPct val="90000"/>
              </a:lnSpc>
              <a:defRPr/>
            </a:lvl1pPr>
          </a:lstStyle>
          <a:p>
            <a:r>
              <a:rPr lang="en-US" dirty="0"/>
              <a:t>TITLE</a:t>
            </a:r>
          </a:p>
        </p:txBody>
      </p:sp>
      <p:cxnSp>
        <p:nvCxnSpPr>
          <p:cNvPr id="14" name="Straight Connector 13">
            <a:extLst>
              <a:ext uri="{FF2B5EF4-FFF2-40B4-BE49-F238E27FC236}">
                <a16:creationId xmlns:a16="http://schemas.microsoft.com/office/drawing/2014/main" id="{0AE770CA-C346-6143-91C5-DD6F3E52FBDD}"/>
              </a:ext>
            </a:extLst>
          </p:cNvPr>
          <p:cNvCxnSpPr>
            <a:cxnSpLocks/>
          </p:cNvCxnSpPr>
          <p:nvPr userDrawn="1"/>
        </p:nvCxnSpPr>
        <p:spPr>
          <a:xfrm>
            <a:off x="6418663" y="141011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C2BA6E6E-5BB4-984F-8ADD-AEBB32795E41}"/>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7" name="Text Placeholder 3">
            <a:extLst>
              <a:ext uri="{FF2B5EF4-FFF2-40B4-BE49-F238E27FC236}">
                <a16:creationId xmlns:a16="http://schemas.microsoft.com/office/drawing/2014/main" id="{33A70152-A999-0A46-B6E2-9401E63C046F}"/>
              </a:ext>
            </a:extLst>
          </p:cNvPr>
          <p:cNvSpPr>
            <a:spLocks noGrp="1"/>
          </p:cNvSpPr>
          <p:nvPr>
            <p:ph type="body" sz="quarter" idx="11" hasCustomPrompt="1"/>
          </p:nvPr>
        </p:nvSpPr>
        <p:spPr>
          <a:xfrm>
            <a:off x="6315074" y="499908"/>
            <a:ext cx="5317982" cy="412750"/>
          </a:xfrm>
        </p:spPr>
        <p:txBody>
          <a:bodyPr>
            <a:noAutofit/>
          </a:bodyPr>
          <a:lstStyle>
            <a:lvl1pPr marL="0" indent="0">
              <a:buNone/>
              <a:defRPr sz="1800" b="0"/>
            </a:lvl1pPr>
          </a:lstStyle>
          <a:p>
            <a:pPr lvl="0"/>
            <a:r>
              <a:rPr lang="en-US" dirty="0"/>
              <a:t>SECTION</a:t>
            </a:r>
          </a:p>
        </p:txBody>
      </p:sp>
    </p:spTree>
    <p:extLst>
      <p:ext uri="{BB962C8B-B14F-4D97-AF65-F5344CB8AC3E}">
        <p14:creationId xmlns:p14="http://schemas.microsoft.com/office/powerpoint/2010/main" val="73747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58D92499-B91F-6343-96EB-53DC9692E060}"/>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7A65823D-34F9-7646-9B2E-A44B52DCC641}"/>
              </a:ext>
            </a:extLst>
          </p:cNvPr>
          <p:cNvSpPr>
            <a:spLocks noGrp="1"/>
          </p:cNvSpPr>
          <p:nvPr>
            <p:ph idx="10"/>
          </p:nvPr>
        </p:nvSpPr>
        <p:spPr>
          <a:xfrm>
            <a:off x="6315075" y="1945072"/>
            <a:ext cx="5314950" cy="3831259"/>
          </a:xfrm>
          <a:prstGeom prst="rect">
            <a:avLst/>
          </a:prstGeom>
        </p:spPr>
        <p:txBody>
          <a:bodyPr/>
          <a:lstStyle>
            <a:lvl1pPr>
              <a:buClr>
                <a:srgbClr val="C00000"/>
              </a:buClr>
              <a:defRPr b="1" i="0">
                <a:solidFill>
                  <a:schemeClr val="tx1">
                    <a:lumMod val="65000"/>
                    <a:lumOff val="35000"/>
                  </a:schemeClr>
                </a:solidFill>
                <a:latin typeface="Arial" panose="020B0604020202020204" pitchFamily="34" charset="0"/>
                <a:cs typeface="Arial" panose="020B0604020202020204" pitchFamily="34" charset="0"/>
              </a:defRPr>
            </a:lvl1pPr>
            <a:lvl2pPr marL="582613"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2pPr>
            <a:lvl3pPr marL="1036638"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3pPr>
            <a:lvl4pPr marL="1489075" indent="-219075">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4pPr>
            <a:lvl5pPr marL="1943100" indent="-2206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02D94D28-922C-5B41-8E0F-A4B52789DF1F}"/>
              </a:ext>
            </a:extLst>
          </p:cNvPr>
          <p:cNvSpPr>
            <a:spLocks noGrp="1"/>
          </p:cNvSpPr>
          <p:nvPr>
            <p:ph type="title" hasCustomPrompt="1"/>
          </p:nvPr>
        </p:nvSpPr>
        <p:spPr>
          <a:xfrm>
            <a:off x="688872" y="274320"/>
            <a:ext cx="10944185" cy="1135791"/>
          </a:xfrm>
          <a:prstGeom prst="rect">
            <a:avLst/>
          </a:prstGeom>
        </p:spPr>
        <p:txBody>
          <a:bodyPr vert="horz" lIns="91440" tIns="45720" rIns="91440" bIns="45720" rtlCol="0" anchor="b">
            <a:noAutofit/>
          </a:bodyPr>
          <a:lstStyle/>
          <a:p>
            <a:r>
              <a:rPr lang="en-US" dirty="0"/>
              <a:t>TITLE</a:t>
            </a:r>
          </a:p>
        </p:txBody>
      </p:sp>
      <p:cxnSp>
        <p:nvCxnSpPr>
          <p:cNvPr id="13" name="Straight Connector 12">
            <a:extLst>
              <a:ext uri="{FF2B5EF4-FFF2-40B4-BE49-F238E27FC236}">
                <a16:creationId xmlns:a16="http://schemas.microsoft.com/office/drawing/2014/main" id="{BA1A7C90-A8F9-A145-ADCB-62BC8B0891CE}"/>
              </a:ext>
            </a:extLst>
          </p:cNvPr>
          <p:cNvCxnSpPr>
            <a:cxnSpLocks/>
          </p:cNvCxnSpPr>
          <p:nvPr userDrawn="1"/>
        </p:nvCxnSpPr>
        <p:spPr>
          <a:xfrm>
            <a:off x="832114" y="138062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1EE02FE-FDD3-5C4D-B297-DBB4D85CB185}"/>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8" name="Text Placeholder 3">
            <a:extLst>
              <a:ext uri="{FF2B5EF4-FFF2-40B4-BE49-F238E27FC236}">
                <a16:creationId xmlns:a16="http://schemas.microsoft.com/office/drawing/2014/main" id="{ACA50104-C32C-1444-9D94-A790A9F24E00}"/>
              </a:ext>
            </a:extLst>
          </p:cNvPr>
          <p:cNvSpPr>
            <a:spLocks noGrp="1"/>
          </p:cNvSpPr>
          <p:nvPr>
            <p:ph type="body" sz="quarter" idx="11" hasCustomPrompt="1"/>
          </p:nvPr>
        </p:nvSpPr>
        <p:spPr>
          <a:xfrm>
            <a:off x="688871" y="499908"/>
            <a:ext cx="10944185" cy="412750"/>
          </a:xfrm>
        </p:spPr>
        <p:txBody>
          <a:bodyPr>
            <a:noAutofit/>
          </a:bodyPr>
          <a:lstStyle>
            <a:lvl1pPr marL="0" indent="0">
              <a:buNone/>
              <a:defRPr sz="1800" b="0"/>
            </a:lvl1pPr>
          </a:lstStyle>
          <a:p>
            <a:pPr lvl="0"/>
            <a:r>
              <a:rPr lang="en-US" dirty="0"/>
              <a:t>SECTION</a:t>
            </a:r>
          </a:p>
        </p:txBody>
      </p:sp>
    </p:spTree>
    <p:extLst>
      <p:ext uri="{BB962C8B-B14F-4D97-AF65-F5344CB8AC3E}">
        <p14:creationId xmlns:p14="http://schemas.microsoft.com/office/powerpoint/2010/main" val="359116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BBECFD9E-5DB7-CA4C-A0FE-101E53F2D7D7}"/>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901EEFE9-6D4A-1B4F-A691-F163B48FF2A8}"/>
              </a:ext>
            </a:extLst>
          </p:cNvPr>
          <p:cNvCxnSpPr>
            <a:cxnSpLocks/>
          </p:cNvCxnSpPr>
          <p:nvPr userDrawn="1"/>
        </p:nvCxnSpPr>
        <p:spPr>
          <a:xfrm>
            <a:off x="832114" y="138062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ACAF8A9D-2BC0-7548-9550-E4B50C459CBC}"/>
              </a:ext>
            </a:extLst>
          </p:cNvPr>
          <p:cNvSpPr>
            <a:spLocks noGrp="1"/>
          </p:cNvSpPr>
          <p:nvPr>
            <p:ph type="title" hasCustomPrompt="1"/>
          </p:nvPr>
        </p:nvSpPr>
        <p:spPr>
          <a:xfrm>
            <a:off x="688872" y="274320"/>
            <a:ext cx="10944185" cy="1135791"/>
          </a:xfrm>
          <a:prstGeom prst="rect">
            <a:avLst/>
          </a:prstGeom>
        </p:spPr>
        <p:txBody>
          <a:bodyPr vert="horz" lIns="91440" tIns="45720" rIns="91440" bIns="45720" rtlCol="0" anchor="b">
            <a:noAutofit/>
          </a:bodyPr>
          <a:lstStyle/>
          <a:p>
            <a:r>
              <a:rPr lang="en-US" dirty="0"/>
              <a:t>TITLE</a:t>
            </a:r>
          </a:p>
        </p:txBody>
      </p:sp>
      <p:sp>
        <p:nvSpPr>
          <p:cNvPr id="8" name="Slide Number Placeholder 5">
            <a:extLst>
              <a:ext uri="{FF2B5EF4-FFF2-40B4-BE49-F238E27FC236}">
                <a16:creationId xmlns:a16="http://schemas.microsoft.com/office/drawing/2014/main" id="{E5DE91B4-3769-C84A-BF8C-37763B5B629F}"/>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9" name="Text Placeholder 3">
            <a:extLst>
              <a:ext uri="{FF2B5EF4-FFF2-40B4-BE49-F238E27FC236}">
                <a16:creationId xmlns:a16="http://schemas.microsoft.com/office/drawing/2014/main" id="{6F80999D-A405-F740-9262-3380149BAB4F}"/>
              </a:ext>
            </a:extLst>
          </p:cNvPr>
          <p:cNvSpPr>
            <a:spLocks noGrp="1"/>
          </p:cNvSpPr>
          <p:nvPr>
            <p:ph type="body" sz="quarter" idx="11" hasCustomPrompt="1"/>
          </p:nvPr>
        </p:nvSpPr>
        <p:spPr>
          <a:xfrm>
            <a:off x="688871" y="499908"/>
            <a:ext cx="10944185" cy="412750"/>
          </a:xfrm>
        </p:spPr>
        <p:txBody>
          <a:bodyPr>
            <a:noAutofit/>
          </a:bodyPr>
          <a:lstStyle>
            <a:lvl1pPr marL="0" indent="0">
              <a:buNone/>
              <a:defRPr sz="1800" b="0"/>
            </a:lvl1pPr>
          </a:lstStyle>
          <a:p>
            <a:pPr lvl="0"/>
            <a:r>
              <a:rPr lang="en-US" dirty="0"/>
              <a:t>SECTION</a:t>
            </a:r>
          </a:p>
        </p:txBody>
      </p:sp>
    </p:spTree>
    <p:extLst>
      <p:ext uri="{BB962C8B-B14F-4D97-AF65-F5344CB8AC3E}">
        <p14:creationId xmlns:p14="http://schemas.microsoft.com/office/powerpoint/2010/main" val="336748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5420BDC-AD36-B44D-8373-C41F1F0B54C4}"/>
              </a:ext>
            </a:extLst>
          </p:cNvPr>
          <p:cNvSpPr>
            <a:spLocks noGrp="1"/>
          </p:cNvSpPr>
          <p:nvPr>
            <p:ph idx="10"/>
          </p:nvPr>
        </p:nvSpPr>
        <p:spPr>
          <a:xfrm>
            <a:off x="5036024" y="862149"/>
            <a:ext cx="6594001" cy="4914183"/>
          </a:xfrm>
          <a:prstGeom prst="rect">
            <a:avLst/>
          </a:prstGeom>
        </p:spPr>
        <p:txBody>
          <a:bodyPr/>
          <a:lstStyle>
            <a:lvl1pPr>
              <a:buClr>
                <a:srgbClr val="C00000"/>
              </a:buClr>
              <a:defRPr b="1" i="0">
                <a:solidFill>
                  <a:schemeClr val="tx1">
                    <a:lumMod val="65000"/>
                    <a:lumOff val="35000"/>
                  </a:schemeClr>
                </a:solidFill>
                <a:latin typeface="Proxima Nova Semibold" panose="02000506030000020004" pitchFamily="2" charset="0"/>
              </a:defRPr>
            </a:lvl1pPr>
            <a:lvl2pPr marL="582613" indent="-233363">
              <a:buClr>
                <a:srgbClr val="C00000"/>
              </a:buClr>
              <a:tabLst/>
              <a:defRPr b="0" i="0">
                <a:solidFill>
                  <a:schemeClr val="tx1">
                    <a:lumMod val="65000"/>
                    <a:lumOff val="35000"/>
                  </a:schemeClr>
                </a:solidFill>
                <a:latin typeface="Proxima Nova" panose="02000506030000020004" pitchFamily="2" charset="0"/>
              </a:defRPr>
            </a:lvl2pPr>
            <a:lvl3pPr marL="1036638" indent="-233363">
              <a:buClr>
                <a:srgbClr val="C00000"/>
              </a:buClr>
              <a:tabLst/>
              <a:defRPr b="0" i="0">
                <a:solidFill>
                  <a:schemeClr val="tx1">
                    <a:lumMod val="65000"/>
                    <a:lumOff val="35000"/>
                  </a:schemeClr>
                </a:solidFill>
                <a:latin typeface="Proxima Nova" panose="02000506030000020004" pitchFamily="2" charset="0"/>
              </a:defRPr>
            </a:lvl3pPr>
            <a:lvl4pPr marL="1489075" indent="-219075">
              <a:buClr>
                <a:srgbClr val="C00000"/>
              </a:buClr>
              <a:tabLst/>
              <a:defRPr b="0" i="0">
                <a:solidFill>
                  <a:schemeClr val="tx1">
                    <a:lumMod val="65000"/>
                    <a:lumOff val="35000"/>
                  </a:schemeClr>
                </a:solidFill>
                <a:latin typeface="Proxima Nova" panose="02000506030000020004" pitchFamily="2" charset="0"/>
              </a:defRPr>
            </a:lvl4pPr>
            <a:lvl5pPr marL="1943100" indent="-220663">
              <a:buClr>
                <a:srgbClr val="C00000"/>
              </a:buClr>
              <a:tabLst/>
              <a:defRPr b="0" i="0">
                <a:solidFill>
                  <a:schemeClr val="tx1">
                    <a:lumMod val="65000"/>
                    <a:lumOff val="35000"/>
                  </a:schemeClr>
                </a:solidFill>
                <a:latin typeface="Proxima Nova" panose="0200050603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B5A52CA-A258-754F-8415-3526DC3078E1}"/>
              </a:ext>
            </a:extLst>
          </p:cNvPr>
          <p:cNvSpPr/>
          <p:nvPr userDrawn="1"/>
        </p:nvSpPr>
        <p:spPr>
          <a:xfrm>
            <a:off x="729017" y="679461"/>
            <a:ext cx="3897574" cy="5096871"/>
          </a:xfrm>
          <a:prstGeom prst="rect">
            <a:avLst/>
          </a:prstGeom>
          <a:gradFill flip="none" rotWithShape="1">
            <a:gsLst>
              <a:gs pos="0">
                <a:srgbClr val="C00000"/>
              </a:gs>
              <a:gs pos="100000">
                <a:srgbClr val="900000"/>
              </a:gs>
            </a:gsLst>
            <a:lin ang="5400000" scaled="1"/>
            <a:tileRect/>
          </a:gra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itle Placeholder 1">
            <a:extLst>
              <a:ext uri="{FF2B5EF4-FFF2-40B4-BE49-F238E27FC236}">
                <a16:creationId xmlns:a16="http://schemas.microsoft.com/office/drawing/2014/main" id="{0549AEF0-516C-8F4D-9BA5-4A17C8C75F91}"/>
              </a:ext>
            </a:extLst>
          </p:cNvPr>
          <p:cNvSpPr>
            <a:spLocks noGrp="1"/>
          </p:cNvSpPr>
          <p:nvPr>
            <p:ph type="title" hasCustomPrompt="1"/>
          </p:nvPr>
        </p:nvSpPr>
        <p:spPr>
          <a:xfrm>
            <a:off x="1091818" y="1596789"/>
            <a:ext cx="3166283" cy="2455400"/>
          </a:xfrm>
          <a:prstGeom prst="rect">
            <a:avLst/>
          </a:prstGeom>
        </p:spPr>
        <p:txBody>
          <a:bodyPr vert="horz" lIns="91440" tIns="45720" rIns="91440" bIns="45720" rtlCol="0" anchor="b">
            <a:noAutofit/>
          </a:bodyPr>
          <a:lstStyle>
            <a:lvl1pPr>
              <a:defRPr spc="0">
                <a:solidFill>
                  <a:schemeClr val="bg1"/>
                </a:solidFill>
              </a:defRPr>
            </a:lvl1pPr>
          </a:lstStyle>
          <a:p>
            <a:r>
              <a:rPr lang="en-US" dirty="0"/>
              <a:t>CLICK TO EDIT TITLE</a:t>
            </a:r>
          </a:p>
        </p:txBody>
      </p:sp>
      <p:cxnSp>
        <p:nvCxnSpPr>
          <p:cNvPr id="11" name="Straight Connector 10">
            <a:extLst>
              <a:ext uri="{FF2B5EF4-FFF2-40B4-BE49-F238E27FC236}">
                <a16:creationId xmlns:a16="http://schemas.microsoft.com/office/drawing/2014/main" id="{5B4B4A2D-6BBD-9647-B11A-3976959D16CC}"/>
              </a:ext>
            </a:extLst>
          </p:cNvPr>
          <p:cNvCxnSpPr>
            <a:cxnSpLocks/>
          </p:cNvCxnSpPr>
          <p:nvPr userDrawn="1"/>
        </p:nvCxnSpPr>
        <p:spPr>
          <a:xfrm>
            <a:off x="1201002" y="4052188"/>
            <a:ext cx="76254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7B421A91-695C-2C47-9298-D912E58D3DD0}"/>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109760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6857CC1-FEC7-7240-99DD-1AA6B82B106D}"/>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3038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72CE2-2561-5844-B24F-D21833D8F1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067" b="4879"/>
          <a:stretch/>
        </p:blipFill>
        <p:spPr>
          <a:xfrm>
            <a:off x="343487" y="270408"/>
            <a:ext cx="11543713" cy="5920275"/>
          </a:xfrm>
          <a:prstGeom prst="rect">
            <a:avLst/>
          </a:prstGeom>
        </p:spPr>
      </p:pic>
      <p:sp>
        <p:nvSpPr>
          <p:cNvPr id="9" name="Right Triangle 8">
            <a:extLst>
              <a:ext uri="{FF2B5EF4-FFF2-40B4-BE49-F238E27FC236}">
                <a16:creationId xmlns:a16="http://schemas.microsoft.com/office/drawing/2014/main" id="{A907DCF3-448A-8148-AC0C-A0B7135D36ED}"/>
              </a:ext>
            </a:extLst>
          </p:cNvPr>
          <p:cNvSpPr/>
          <p:nvPr userDrawn="1"/>
        </p:nvSpPr>
        <p:spPr>
          <a:xfrm rot="16200000">
            <a:off x="11277600" y="5366479"/>
            <a:ext cx="914400" cy="914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1F9005E4-28A3-3547-8E3C-FE64202183FD}"/>
              </a:ext>
            </a:extLst>
          </p:cNvPr>
          <p:cNvSpPr/>
          <p:nvPr userDrawn="1"/>
        </p:nvSpPr>
        <p:spPr>
          <a:xfrm rot="16200000" flipH="1" flipV="1">
            <a:off x="797136" y="-183242"/>
            <a:ext cx="5898201" cy="6805501"/>
          </a:xfrm>
          <a:prstGeom prst="rtTriangle">
            <a:avLst/>
          </a:prstGeom>
          <a:gradFill flip="none" rotWithShape="1">
            <a:gsLst>
              <a:gs pos="40000">
                <a:schemeClr val="bg1">
                  <a:lumMod val="75000"/>
                  <a:alpha val="0"/>
                </a:schemeClr>
              </a:gs>
              <a:gs pos="11000">
                <a:schemeClr val="tx1">
                  <a:alpha val="36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6E4FB065-07A4-0E41-A5DA-9E20A4D2307B}"/>
              </a:ext>
            </a:extLst>
          </p:cNvPr>
          <p:cNvSpPr>
            <a:spLocks noGrp="1"/>
          </p:cNvSpPr>
          <p:nvPr>
            <p:ph type="title" hasCustomPrompt="1"/>
          </p:nvPr>
        </p:nvSpPr>
        <p:spPr>
          <a:xfrm>
            <a:off x="317364" y="2755900"/>
            <a:ext cx="10960236" cy="833961"/>
          </a:xfrm>
          <a:prstGeom prst="rect">
            <a:avLst/>
          </a:prstGeom>
          <a:solidFill>
            <a:srgbClr val="C00000">
              <a:alpha val="90000"/>
            </a:srgbClr>
          </a:solidFill>
        </p:spPr>
        <p:txBody>
          <a:bodyPr anchor="ctr">
            <a:noAutofit/>
          </a:bodyPr>
          <a:lstStyle>
            <a:lvl1pPr>
              <a:lnSpc>
                <a:spcPct val="100000"/>
              </a:lnSpc>
              <a:defRPr sz="3600" b="1" i="0" spc="300">
                <a:solidFill>
                  <a:schemeClr val="bg1"/>
                </a:solidFill>
                <a:latin typeface="Arial" panose="020B0604020202020204" pitchFamily="34" charset="0"/>
                <a:cs typeface="Arial" panose="020B0604020202020204" pitchFamily="34" charset="0"/>
              </a:defRPr>
            </a:lvl1pPr>
          </a:lstStyle>
          <a:p>
            <a:r>
              <a:rPr lang="en-US" dirty="0"/>
              <a:t>   TITLE</a:t>
            </a:r>
          </a:p>
        </p:txBody>
      </p:sp>
      <p:sp>
        <p:nvSpPr>
          <p:cNvPr id="12" name="Slide Number Placeholder 5">
            <a:extLst>
              <a:ext uri="{FF2B5EF4-FFF2-40B4-BE49-F238E27FC236}">
                <a16:creationId xmlns:a16="http://schemas.microsoft.com/office/drawing/2014/main" id="{40E1B932-3519-C849-B75C-7FE6FD0E95F7}"/>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52884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1E64DC52-958C-0540-898E-1691B987DCDB}"/>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DE7BE0-697B-0F43-A587-7F29B7232DAD}"/>
              </a:ext>
            </a:extLst>
          </p:cNvPr>
          <p:cNvSpPr>
            <a:spLocks noGrp="1"/>
          </p:cNvSpPr>
          <p:nvPr>
            <p:ph type="title" hasCustomPrompt="1"/>
          </p:nvPr>
        </p:nvSpPr>
        <p:spPr>
          <a:xfrm>
            <a:off x="640778" y="1709739"/>
            <a:ext cx="10951208" cy="1887856"/>
          </a:xfrm>
          <a:prstGeom prst="rect">
            <a:avLst/>
          </a:prstGeom>
        </p:spPr>
        <p:txBody>
          <a:bodyPr anchor="b">
            <a:noAutofit/>
          </a:bodyPr>
          <a:lstStyle>
            <a:lvl1pPr>
              <a:lnSpc>
                <a:spcPct val="90000"/>
              </a:lnSpc>
              <a:defRPr sz="7200" b="1" i="0">
                <a:solidFill>
                  <a:srgbClr val="C00000"/>
                </a:solidFill>
                <a:latin typeface="Arial Black" panose="020B0604020202020204" pitchFamily="34" charset="0"/>
                <a:cs typeface="Arial Black" panose="020B0604020202020204" pitchFamily="34" charset="0"/>
              </a:defRPr>
            </a:lvl1pPr>
          </a:lstStyle>
          <a:p>
            <a:r>
              <a:rPr lang="en-US" dirty="0"/>
              <a:t>TITLE</a:t>
            </a:r>
          </a:p>
        </p:txBody>
      </p:sp>
      <p:cxnSp>
        <p:nvCxnSpPr>
          <p:cNvPr id="8" name="Straight Connector 7">
            <a:extLst>
              <a:ext uri="{FF2B5EF4-FFF2-40B4-BE49-F238E27FC236}">
                <a16:creationId xmlns:a16="http://schemas.microsoft.com/office/drawing/2014/main" id="{10D9AD1E-29A6-744F-9151-F8410391A2AC}"/>
              </a:ext>
            </a:extLst>
          </p:cNvPr>
          <p:cNvCxnSpPr>
            <a:cxnSpLocks/>
          </p:cNvCxnSpPr>
          <p:nvPr userDrawn="1"/>
        </p:nvCxnSpPr>
        <p:spPr>
          <a:xfrm>
            <a:off x="777258" y="3633838"/>
            <a:ext cx="229086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31F4898-321E-EC47-B5D4-01A7A54056EF}"/>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4" name="Text Placeholder 3">
            <a:extLst>
              <a:ext uri="{FF2B5EF4-FFF2-40B4-BE49-F238E27FC236}">
                <a16:creationId xmlns:a16="http://schemas.microsoft.com/office/drawing/2014/main" id="{5EF4F954-5FD6-2846-99F6-2630A5269F75}"/>
              </a:ext>
            </a:extLst>
          </p:cNvPr>
          <p:cNvSpPr>
            <a:spLocks noGrp="1"/>
          </p:cNvSpPr>
          <p:nvPr>
            <p:ph type="body" sz="quarter" idx="10" hasCustomPrompt="1"/>
          </p:nvPr>
        </p:nvSpPr>
        <p:spPr>
          <a:xfrm>
            <a:off x="663080" y="3790950"/>
            <a:ext cx="10928906" cy="1438275"/>
          </a:xfrm>
        </p:spPr>
        <p:txBody>
          <a:bodyPr/>
          <a:lstStyle>
            <a:lvl1pPr marL="0" indent="0">
              <a:buNone/>
              <a:defRPr b="0">
                <a:solidFill>
                  <a:schemeClr val="tx1">
                    <a:lumMod val="65000"/>
                    <a:lumOff val="35000"/>
                  </a:schemeClr>
                </a:solidFill>
              </a:defRPr>
            </a:lvl1pPr>
          </a:lstStyle>
          <a:p>
            <a:pPr lvl="0"/>
            <a:r>
              <a:rPr lang="en-US" dirty="0"/>
              <a:t>SUBTITLE</a:t>
            </a:r>
          </a:p>
        </p:txBody>
      </p:sp>
    </p:spTree>
    <p:extLst>
      <p:ext uri="{BB962C8B-B14F-4D97-AF65-F5344CB8AC3E}">
        <p14:creationId xmlns:p14="http://schemas.microsoft.com/office/powerpoint/2010/main" val="103074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A75E30BB-F11F-E148-A0D0-0E6584EFF9E6}"/>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89712B75-98F1-DA48-B35C-41DE6B2D197F}"/>
              </a:ext>
            </a:extLst>
          </p:cNvPr>
          <p:cNvSpPr>
            <a:spLocks noGrp="1"/>
          </p:cNvSpPr>
          <p:nvPr>
            <p:ph type="body" sz="quarter" idx="10" hasCustomPrompt="1"/>
          </p:nvPr>
        </p:nvSpPr>
        <p:spPr>
          <a:xfrm>
            <a:off x="993913" y="2726369"/>
            <a:ext cx="10058400" cy="386769"/>
          </a:xfrm>
        </p:spPr>
        <p:txBody>
          <a:bodyPr>
            <a:normAutofit/>
          </a:bodyPr>
          <a:lstStyle>
            <a:lvl1pPr marL="0" indent="0" algn="ctr">
              <a:buNone/>
              <a:defRPr sz="2400" b="0">
                <a:solidFill>
                  <a:schemeClr val="tx1">
                    <a:lumMod val="65000"/>
                    <a:lumOff val="35000"/>
                  </a:schemeClr>
                </a:solidFill>
              </a:defRPr>
            </a:lvl1pPr>
          </a:lstStyle>
          <a:p>
            <a:pPr lvl="0"/>
            <a:r>
              <a:rPr lang="en-US" dirty="0"/>
              <a:t>SUBTITLE</a:t>
            </a:r>
          </a:p>
        </p:txBody>
      </p:sp>
      <p:sp>
        <p:nvSpPr>
          <p:cNvPr id="2" name="Title 1">
            <a:extLst>
              <a:ext uri="{FF2B5EF4-FFF2-40B4-BE49-F238E27FC236}">
                <a16:creationId xmlns:a16="http://schemas.microsoft.com/office/drawing/2014/main" id="{4EDE7BE0-697B-0F43-A587-7F29B7232DAD}"/>
              </a:ext>
            </a:extLst>
          </p:cNvPr>
          <p:cNvSpPr>
            <a:spLocks noGrp="1"/>
          </p:cNvSpPr>
          <p:nvPr>
            <p:ph type="title" hasCustomPrompt="1"/>
          </p:nvPr>
        </p:nvSpPr>
        <p:spPr>
          <a:xfrm>
            <a:off x="993913" y="1409700"/>
            <a:ext cx="10058400" cy="1273865"/>
          </a:xfrm>
          <a:prstGeom prst="rect">
            <a:avLst/>
          </a:prstGeom>
        </p:spPr>
        <p:txBody>
          <a:bodyPr anchor="b">
            <a:noAutofit/>
          </a:bodyPr>
          <a:lstStyle>
            <a:lvl1pPr algn="ctr">
              <a:lnSpc>
                <a:spcPct val="90000"/>
              </a:lnSpc>
              <a:defRPr sz="7200" b="1" i="0">
                <a:solidFill>
                  <a:srgbClr val="C00000"/>
                </a:solidFill>
                <a:latin typeface="Arial Black" panose="020B0604020202020204" pitchFamily="34" charset="0"/>
                <a:cs typeface="Arial Black" panose="020B0604020202020204" pitchFamily="34" charset="0"/>
              </a:defRPr>
            </a:lvl1pPr>
          </a:lstStyle>
          <a:p>
            <a:r>
              <a:rPr lang="en-US" dirty="0"/>
              <a:t>TITLE</a:t>
            </a:r>
          </a:p>
        </p:txBody>
      </p:sp>
      <p:cxnSp>
        <p:nvCxnSpPr>
          <p:cNvPr id="10" name="Straight Connector 9">
            <a:extLst>
              <a:ext uri="{FF2B5EF4-FFF2-40B4-BE49-F238E27FC236}">
                <a16:creationId xmlns:a16="http://schemas.microsoft.com/office/drawing/2014/main" id="{FDDAD8A9-D705-854A-B368-E80D62641F7B}"/>
              </a:ext>
            </a:extLst>
          </p:cNvPr>
          <p:cNvCxnSpPr>
            <a:cxnSpLocks/>
          </p:cNvCxnSpPr>
          <p:nvPr userDrawn="1"/>
        </p:nvCxnSpPr>
        <p:spPr>
          <a:xfrm>
            <a:off x="993913" y="3299791"/>
            <a:ext cx="100584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EF35A52B-F419-FF4E-834A-6A5061F9C819}"/>
              </a:ext>
            </a:extLst>
          </p:cNvPr>
          <p:cNvSpPr>
            <a:spLocks noGrp="1"/>
          </p:cNvSpPr>
          <p:nvPr>
            <p:ph type="body" sz="quarter" idx="11" hasCustomPrompt="1"/>
          </p:nvPr>
        </p:nvSpPr>
        <p:spPr>
          <a:xfrm>
            <a:off x="993913" y="3486445"/>
            <a:ext cx="10058400" cy="1980076"/>
          </a:xfrm>
        </p:spPr>
        <p:txBody>
          <a:bodyPr>
            <a:normAutofit/>
          </a:bodyPr>
          <a:lstStyle>
            <a:lvl1pPr marL="0" indent="0" algn="ctr">
              <a:lnSpc>
                <a:spcPct val="110000"/>
              </a:lnSpc>
              <a:spcBef>
                <a:spcPts val="0"/>
              </a:spcBef>
              <a:buNone/>
              <a:defRPr sz="3200" b="0" i="0" spc="0">
                <a:solidFill>
                  <a:srgbClr val="C00000"/>
                </a:solidFill>
                <a:latin typeface="Arial" panose="020B0604020202020204" pitchFamily="34" charset="0"/>
                <a:cs typeface="Arial" panose="020B0604020202020204" pitchFamily="34" charset="0"/>
              </a:defRPr>
            </a:lvl1pPr>
          </a:lstStyle>
          <a:p>
            <a:pPr lvl="0"/>
            <a:r>
              <a:rPr lang="en-US" dirty="0"/>
              <a:t>Description</a:t>
            </a:r>
          </a:p>
        </p:txBody>
      </p:sp>
      <p:sp>
        <p:nvSpPr>
          <p:cNvPr id="8" name="Slide Number Placeholder 5">
            <a:extLst>
              <a:ext uri="{FF2B5EF4-FFF2-40B4-BE49-F238E27FC236}">
                <a16:creationId xmlns:a16="http://schemas.microsoft.com/office/drawing/2014/main" id="{DEB1D54A-4161-194D-8B2A-A01CE8E27F89}"/>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368613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Snip Single Corner Rectangle 8">
            <a:extLst>
              <a:ext uri="{FF2B5EF4-FFF2-40B4-BE49-F238E27FC236}">
                <a16:creationId xmlns:a16="http://schemas.microsoft.com/office/drawing/2014/main" id="{E4835BE6-D0D6-5748-A9C8-CABA3333BBEC}"/>
              </a:ext>
            </a:extLst>
          </p:cNvPr>
          <p:cNvSpPr/>
          <p:nvPr userDrawn="1"/>
        </p:nvSpPr>
        <p:spPr>
          <a:xfrm rot="5400000">
            <a:off x="3137535" y="-2543175"/>
            <a:ext cx="5920740" cy="11555730"/>
          </a:xfrm>
          <a:prstGeom prst="snip1Rect">
            <a:avLst>
              <a:gd name="adj" fmla="val 7208"/>
            </a:avLst>
          </a:prstGeom>
          <a:gradFill flip="none" rotWithShape="1">
            <a:gsLst>
              <a:gs pos="0">
                <a:srgbClr val="A20000"/>
              </a:gs>
              <a:gs pos="100000">
                <a:srgbClr val="C00000">
                  <a:shade val="100000"/>
                  <a:satMod val="115000"/>
                </a:srgb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DE7BE0-697B-0F43-A587-7F29B7232DAD}"/>
              </a:ext>
            </a:extLst>
          </p:cNvPr>
          <p:cNvSpPr>
            <a:spLocks noGrp="1"/>
          </p:cNvSpPr>
          <p:nvPr>
            <p:ph type="title" hasCustomPrompt="1"/>
          </p:nvPr>
        </p:nvSpPr>
        <p:spPr>
          <a:xfrm>
            <a:off x="640778" y="1302601"/>
            <a:ext cx="10989944" cy="2294993"/>
          </a:xfrm>
          <a:prstGeom prst="rect">
            <a:avLst/>
          </a:prstGeom>
        </p:spPr>
        <p:txBody>
          <a:bodyPr anchor="b">
            <a:noAutofit/>
          </a:bodyPr>
          <a:lstStyle>
            <a:lvl1pPr>
              <a:defRPr sz="7200" b="1" i="0">
                <a:solidFill>
                  <a:schemeClr val="bg1"/>
                </a:solidFill>
                <a:latin typeface="Arial Black" panose="020B0604020202020204" pitchFamily="34" charset="0"/>
                <a:cs typeface="Arial Black" panose="020B0604020202020204" pitchFamily="34" charset="0"/>
              </a:defRPr>
            </a:lvl1pPr>
          </a:lstStyle>
          <a:p>
            <a:r>
              <a:rPr lang="en-US" dirty="0"/>
              <a:t>TITLE</a:t>
            </a:r>
          </a:p>
        </p:txBody>
      </p:sp>
      <p:cxnSp>
        <p:nvCxnSpPr>
          <p:cNvPr id="7" name="Straight Connector 6">
            <a:extLst>
              <a:ext uri="{FF2B5EF4-FFF2-40B4-BE49-F238E27FC236}">
                <a16:creationId xmlns:a16="http://schemas.microsoft.com/office/drawing/2014/main" id="{DD37AA3E-A6A2-3247-88EC-DD3CDE069DD5}"/>
              </a:ext>
            </a:extLst>
          </p:cNvPr>
          <p:cNvCxnSpPr>
            <a:cxnSpLocks/>
          </p:cNvCxnSpPr>
          <p:nvPr userDrawn="1"/>
        </p:nvCxnSpPr>
        <p:spPr>
          <a:xfrm>
            <a:off x="758490" y="3630649"/>
            <a:ext cx="22908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FE29FEE-3FC9-3A45-B4E5-DF6AE7CD2550}"/>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240534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nip Single Corner Rectangle 1">
            <a:extLst>
              <a:ext uri="{FF2B5EF4-FFF2-40B4-BE49-F238E27FC236}">
                <a16:creationId xmlns:a16="http://schemas.microsoft.com/office/drawing/2014/main" id="{4DE39CD8-60EE-A24C-9C93-6D38380E6C6F}"/>
              </a:ext>
            </a:extLst>
          </p:cNvPr>
          <p:cNvSpPr/>
          <p:nvPr userDrawn="1"/>
        </p:nvSpPr>
        <p:spPr>
          <a:xfrm rot="5400000">
            <a:off x="3137535" y="-2543175"/>
            <a:ext cx="5920740" cy="11555730"/>
          </a:xfrm>
          <a:prstGeom prst="snip1Rect">
            <a:avLst>
              <a:gd name="adj" fmla="val 72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AEC727EF-0FA4-0647-AB50-AC85145065BC}"/>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22206C9-C230-9E46-88D9-68525BCCDCA8}"/>
              </a:ext>
            </a:extLst>
          </p:cNvPr>
          <p:cNvCxnSpPr>
            <a:cxnSpLocks/>
          </p:cNvCxnSpPr>
          <p:nvPr userDrawn="1"/>
        </p:nvCxnSpPr>
        <p:spPr>
          <a:xfrm>
            <a:off x="832114" y="138062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A2FC01B7-96E5-AD47-97DB-43D247DB7A29}"/>
              </a:ext>
            </a:extLst>
          </p:cNvPr>
          <p:cNvSpPr>
            <a:spLocks noGrp="1"/>
          </p:cNvSpPr>
          <p:nvPr>
            <p:ph idx="1"/>
          </p:nvPr>
        </p:nvSpPr>
        <p:spPr>
          <a:xfrm>
            <a:off x="795336" y="1978925"/>
            <a:ext cx="10837722" cy="39218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3908F1B3-7A04-DE4F-8B6B-36F27DBEF012}"/>
              </a:ext>
            </a:extLst>
          </p:cNvPr>
          <p:cNvSpPr>
            <a:spLocks noGrp="1"/>
          </p:cNvSpPr>
          <p:nvPr>
            <p:ph type="title" hasCustomPrompt="1"/>
          </p:nvPr>
        </p:nvSpPr>
        <p:spPr>
          <a:xfrm>
            <a:off x="688872" y="825190"/>
            <a:ext cx="10944185" cy="584921"/>
          </a:xfrm>
          <a:prstGeom prst="rect">
            <a:avLst/>
          </a:prstGeom>
        </p:spPr>
        <p:txBody>
          <a:bodyPr vert="horz" lIns="91440" tIns="45720" rIns="91440" bIns="45720" rtlCol="0" anchor="b">
            <a:noAutofit/>
          </a:bodyPr>
          <a:lstStyle/>
          <a:p>
            <a:r>
              <a:rPr lang="en-US" dirty="0"/>
              <a:t>TITLE</a:t>
            </a:r>
          </a:p>
        </p:txBody>
      </p:sp>
      <p:sp>
        <p:nvSpPr>
          <p:cNvPr id="11" name="Slide Number Placeholder 5">
            <a:extLst>
              <a:ext uri="{FF2B5EF4-FFF2-40B4-BE49-F238E27FC236}">
                <a16:creationId xmlns:a16="http://schemas.microsoft.com/office/drawing/2014/main" id="{A153B69C-FE30-A146-92C2-2973FA85D7C5}"/>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4" name="Text Placeholder 3">
            <a:extLst>
              <a:ext uri="{FF2B5EF4-FFF2-40B4-BE49-F238E27FC236}">
                <a16:creationId xmlns:a16="http://schemas.microsoft.com/office/drawing/2014/main" id="{66AF5547-F662-2842-9D06-01981D0BD419}"/>
              </a:ext>
            </a:extLst>
          </p:cNvPr>
          <p:cNvSpPr>
            <a:spLocks noGrp="1"/>
          </p:cNvSpPr>
          <p:nvPr>
            <p:ph type="body" sz="quarter" idx="10" hasCustomPrompt="1"/>
          </p:nvPr>
        </p:nvSpPr>
        <p:spPr>
          <a:xfrm>
            <a:off x="688871" y="499908"/>
            <a:ext cx="10944185" cy="412750"/>
          </a:xfrm>
        </p:spPr>
        <p:txBody>
          <a:bodyPr>
            <a:noAutofit/>
          </a:bodyPr>
          <a:lstStyle>
            <a:lvl1pPr marL="0" indent="0">
              <a:buNone/>
              <a:defRPr sz="1800" b="0"/>
            </a:lvl1pPr>
          </a:lstStyle>
          <a:p>
            <a:pPr lvl="0"/>
            <a:r>
              <a:rPr lang="en-US" dirty="0"/>
              <a:t>SECTION</a:t>
            </a:r>
          </a:p>
        </p:txBody>
      </p:sp>
    </p:spTree>
    <p:extLst>
      <p:ext uri="{BB962C8B-B14F-4D97-AF65-F5344CB8AC3E}">
        <p14:creationId xmlns:p14="http://schemas.microsoft.com/office/powerpoint/2010/main" val="425556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9F36EDE2-A142-4442-BFEF-F5907957BBA7}"/>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CF45C1-940E-C243-B9EC-DE6E32BD87A1}"/>
              </a:ext>
            </a:extLst>
          </p:cNvPr>
          <p:cNvSpPr>
            <a:spLocks noGrp="1"/>
          </p:cNvSpPr>
          <p:nvPr>
            <p:ph idx="1"/>
          </p:nvPr>
        </p:nvSpPr>
        <p:spPr>
          <a:xfrm>
            <a:off x="795336" y="2988527"/>
            <a:ext cx="10835386" cy="2787805"/>
          </a:xfrm>
          <a:prstGeom prst="rect">
            <a:avLst/>
          </a:prstGeom>
        </p:spPr>
        <p:txBody>
          <a:bodyPr>
            <a:normAutofit/>
          </a:bodyPr>
          <a:lstStyle>
            <a:lvl1pPr>
              <a:buClr>
                <a:srgbClr val="C00000"/>
              </a:buClr>
              <a:defRPr sz="2400" b="1" i="0" spc="0">
                <a:solidFill>
                  <a:schemeClr val="tx1">
                    <a:lumMod val="65000"/>
                    <a:lumOff val="35000"/>
                  </a:schemeClr>
                </a:solidFill>
                <a:latin typeface="Arial" panose="020B0604020202020204" pitchFamily="34" charset="0"/>
                <a:cs typeface="Arial" panose="020B0604020202020204" pitchFamily="34" charset="0"/>
              </a:defRPr>
            </a:lvl1pPr>
            <a:lvl2pPr marL="582613" indent="-233363">
              <a:buClr>
                <a:srgbClr val="C00000"/>
              </a:buClr>
              <a:tabLst/>
              <a:defRPr sz="2000" b="0" i="0" spc="0">
                <a:solidFill>
                  <a:schemeClr val="tx1">
                    <a:lumMod val="65000"/>
                    <a:lumOff val="35000"/>
                  </a:schemeClr>
                </a:solidFill>
                <a:latin typeface="Arial" panose="020B0604020202020204" pitchFamily="34" charset="0"/>
                <a:cs typeface="Arial" panose="020B0604020202020204" pitchFamily="34" charset="0"/>
              </a:defRPr>
            </a:lvl2pPr>
            <a:lvl3pPr marL="1036638" indent="-233363">
              <a:buClr>
                <a:srgbClr val="C00000"/>
              </a:buClr>
              <a:tabLst/>
              <a:defRPr sz="1800" b="0" i="0" spc="0">
                <a:solidFill>
                  <a:schemeClr val="tx1">
                    <a:lumMod val="65000"/>
                    <a:lumOff val="35000"/>
                  </a:schemeClr>
                </a:solidFill>
                <a:latin typeface="Arial" panose="020B0604020202020204" pitchFamily="34" charset="0"/>
                <a:cs typeface="Arial" panose="020B0604020202020204" pitchFamily="34" charset="0"/>
              </a:defRPr>
            </a:lvl3pPr>
            <a:lvl4pPr marL="1489075" indent="-219075">
              <a:buClr>
                <a:srgbClr val="C00000"/>
              </a:buClr>
              <a:tabLst/>
              <a:defRPr sz="1600" b="0" i="0" spc="0">
                <a:solidFill>
                  <a:schemeClr val="tx1">
                    <a:lumMod val="65000"/>
                    <a:lumOff val="35000"/>
                  </a:schemeClr>
                </a:solidFill>
                <a:latin typeface="Arial" panose="020B0604020202020204" pitchFamily="34" charset="0"/>
                <a:cs typeface="Arial" panose="020B0604020202020204" pitchFamily="34" charset="0"/>
              </a:defRPr>
            </a:lvl4pPr>
            <a:lvl5pPr marL="1943100" indent="-220663">
              <a:buClr>
                <a:srgbClr val="C00000"/>
              </a:buClr>
              <a:tabLst/>
              <a:defRPr sz="1600" b="0" i="0" spc="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nip Single Corner Rectangle 7">
            <a:extLst>
              <a:ext uri="{FF2B5EF4-FFF2-40B4-BE49-F238E27FC236}">
                <a16:creationId xmlns:a16="http://schemas.microsoft.com/office/drawing/2014/main" id="{877124A7-07B3-644B-B6D2-FDFBEF37EEA4}"/>
              </a:ext>
            </a:extLst>
          </p:cNvPr>
          <p:cNvSpPr/>
          <p:nvPr userDrawn="1"/>
        </p:nvSpPr>
        <p:spPr>
          <a:xfrm rot="10800000">
            <a:off x="764422" y="1970470"/>
            <a:ext cx="10866300" cy="752541"/>
          </a:xfrm>
          <a:prstGeom prst="snip1Rect">
            <a:avLst/>
          </a:prstGeom>
          <a:solidFill>
            <a:schemeClr val="bg1">
              <a:alpha val="2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3B419E65-BC76-E445-A164-E04450EE3569}"/>
              </a:ext>
            </a:extLst>
          </p:cNvPr>
          <p:cNvSpPr>
            <a:spLocks noGrp="1"/>
          </p:cNvSpPr>
          <p:nvPr>
            <p:ph idx="10" hasCustomPrompt="1"/>
          </p:nvPr>
        </p:nvSpPr>
        <p:spPr>
          <a:xfrm>
            <a:off x="779879" y="1976141"/>
            <a:ext cx="10835386" cy="713417"/>
          </a:xfrm>
          <a:prstGeom prst="rect">
            <a:avLst/>
          </a:prstGeom>
        </p:spPr>
        <p:txBody>
          <a:bodyPr anchor="ctr">
            <a:normAutofit/>
          </a:bodyPr>
          <a:lstStyle>
            <a:lvl1pPr marL="0" indent="0" algn="ctr">
              <a:buClr>
                <a:srgbClr val="C00000"/>
              </a:buClr>
              <a:buNone/>
              <a:defRPr sz="2400" b="1" i="0" spc="0">
                <a:solidFill>
                  <a:srgbClr val="C00000"/>
                </a:solidFill>
                <a:latin typeface="Arial" panose="020B0604020202020204" pitchFamily="34" charset="0"/>
                <a:cs typeface="Arial" panose="020B0604020202020204" pitchFamily="34" charset="0"/>
              </a:defRPr>
            </a:lvl1pPr>
            <a:lvl2pPr marL="457200" indent="0">
              <a:buClr>
                <a:srgbClr val="C00000"/>
              </a:buClr>
              <a:buNone/>
              <a:defRPr b="1" i="0">
                <a:solidFill>
                  <a:schemeClr val="tx1">
                    <a:lumMod val="65000"/>
                    <a:lumOff val="35000"/>
                  </a:schemeClr>
                </a:solidFill>
                <a:latin typeface="Proxima Nova Semibold" panose="02000506030000020004" pitchFamily="2" charset="0"/>
              </a:defRPr>
            </a:lvl2pPr>
            <a:lvl3pPr>
              <a:buClr>
                <a:srgbClr val="C00000"/>
              </a:buClr>
              <a:defRPr b="1" i="0">
                <a:solidFill>
                  <a:schemeClr val="tx1">
                    <a:lumMod val="65000"/>
                    <a:lumOff val="35000"/>
                  </a:schemeClr>
                </a:solidFill>
                <a:latin typeface="Proxima Nova Semibold" panose="02000506030000020004" pitchFamily="2" charset="0"/>
              </a:defRPr>
            </a:lvl3pPr>
            <a:lvl4pPr>
              <a:buClr>
                <a:srgbClr val="C00000"/>
              </a:buClr>
              <a:defRPr b="1" i="0">
                <a:solidFill>
                  <a:schemeClr val="tx1">
                    <a:lumMod val="65000"/>
                    <a:lumOff val="35000"/>
                  </a:schemeClr>
                </a:solidFill>
                <a:latin typeface="Proxima Nova Semibold" panose="02000506030000020004" pitchFamily="2" charset="0"/>
              </a:defRPr>
            </a:lvl4pPr>
            <a:lvl5pPr>
              <a:buClr>
                <a:srgbClr val="C00000"/>
              </a:buClr>
              <a:defRPr b="1" i="0">
                <a:solidFill>
                  <a:schemeClr val="tx1">
                    <a:lumMod val="65000"/>
                    <a:lumOff val="35000"/>
                  </a:schemeClr>
                </a:solidFill>
                <a:latin typeface="Proxima Nova Semibold" panose="02000506030000020004" pitchFamily="2" charset="0"/>
              </a:defRPr>
            </a:lvl5pPr>
          </a:lstStyle>
          <a:p>
            <a:pPr lvl="0"/>
            <a:r>
              <a:rPr lang="en-US" dirty="0"/>
              <a:t>Edit master text styles</a:t>
            </a:r>
          </a:p>
        </p:txBody>
      </p:sp>
      <p:sp>
        <p:nvSpPr>
          <p:cNvPr id="12" name="Slide Number Placeholder 5">
            <a:extLst>
              <a:ext uri="{FF2B5EF4-FFF2-40B4-BE49-F238E27FC236}">
                <a16:creationId xmlns:a16="http://schemas.microsoft.com/office/drawing/2014/main" id="{A46EC4E4-DED6-2448-A3C6-5378FF262EA3}"/>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10" name="Text Placeholder 3">
            <a:extLst>
              <a:ext uri="{FF2B5EF4-FFF2-40B4-BE49-F238E27FC236}">
                <a16:creationId xmlns:a16="http://schemas.microsoft.com/office/drawing/2014/main" id="{5B7F9DD2-C682-1948-A1D9-BA1D72538D7A}"/>
              </a:ext>
            </a:extLst>
          </p:cNvPr>
          <p:cNvSpPr>
            <a:spLocks noGrp="1"/>
          </p:cNvSpPr>
          <p:nvPr>
            <p:ph type="body" sz="quarter" idx="11" hasCustomPrompt="1"/>
          </p:nvPr>
        </p:nvSpPr>
        <p:spPr>
          <a:xfrm>
            <a:off x="688871" y="499908"/>
            <a:ext cx="10944185" cy="412750"/>
          </a:xfrm>
        </p:spPr>
        <p:txBody>
          <a:bodyPr>
            <a:noAutofit/>
          </a:bodyPr>
          <a:lstStyle>
            <a:lvl1pPr marL="0" indent="0">
              <a:buNone/>
              <a:defRPr sz="1800" b="0"/>
            </a:lvl1pPr>
          </a:lstStyle>
          <a:p>
            <a:pPr lvl="0"/>
            <a:r>
              <a:rPr lang="en-US" dirty="0"/>
              <a:t>SECTION</a:t>
            </a:r>
          </a:p>
        </p:txBody>
      </p:sp>
      <p:sp>
        <p:nvSpPr>
          <p:cNvPr id="13" name="Title Placeholder 1">
            <a:extLst>
              <a:ext uri="{FF2B5EF4-FFF2-40B4-BE49-F238E27FC236}">
                <a16:creationId xmlns:a16="http://schemas.microsoft.com/office/drawing/2014/main" id="{17838BDF-FB4B-7B40-8E1D-E9BE1AA73CD9}"/>
              </a:ext>
            </a:extLst>
          </p:cNvPr>
          <p:cNvSpPr txBox="1">
            <a:spLocks/>
          </p:cNvSpPr>
          <p:nvPr userDrawn="1"/>
        </p:nvSpPr>
        <p:spPr>
          <a:xfrm>
            <a:off x="688872" y="274320"/>
            <a:ext cx="10944185" cy="11357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i="0" kern="1200" spc="0" baseline="0">
                <a:solidFill>
                  <a:srgbClr val="C00000"/>
                </a:solidFill>
                <a:latin typeface="Arial Black" panose="020B0604020202020204" pitchFamily="34" charset="0"/>
                <a:ea typeface="+mj-ea"/>
                <a:cs typeface="Arial Black" panose="020B0604020202020204" pitchFamily="34" charset="0"/>
              </a:defRPr>
            </a:lvl1pPr>
          </a:lstStyle>
          <a:p>
            <a:r>
              <a:rPr lang="en-US"/>
              <a:t>CLICK TO EDIT TITLE</a:t>
            </a:r>
            <a:endParaRPr lang="en-US" dirty="0"/>
          </a:p>
        </p:txBody>
      </p:sp>
      <p:cxnSp>
        <p:nvCxnSpPr>
          <p:cNvPr id="14" name="Straight Connector 13">
            <a:extLst>
              <a:ext uri="{FF2B5EF4-FFF2-40B4-BE49-F238E27FC236}">
                <a16:creationId xmlns:a16="http://schemas.microsoft.com/office/drawing/2014/main" id="{06B6FA4F-F856-B945-B712-258F9D5C925E}"/>
              </a:ext>
            </a:extLst>
          </p:cNvPr>
          <p:cNvCxnSpPr>
            <a:cxnSpLocks/>
          </p:cNvCxnSpPr>
          <p:nvPr userDrawn="1"/>
        </p:nvCxnSpPr>
        <p:spPr>
          <a:xfrm>
            <a:off x="832114" y="138062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84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F197800-42BC-C645-A1F0-4011F64194F5}"/>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CF45C1-940E-C243-B9EC-DE6E32BD87A1}"/>
              </a:ext>
            </a:extLst>
          </p:cNvPr>
          <p:cNvSpPr>
            <a:spLocks noGrp="1"/>
          </p:cNvSpPr>
          <p:nvPr>
            <p:ph idx="1" hasCustomPrompt="1"/>
          </p:nvPr>
        </p:nvSpPr>
        <p:spPr>
          <a:xfrm>
            <a:off x="795336" y="959005"/>
            <a:ext cx="10835386" cy="4817327"/>
          </a:xfrm>
          <a:prstGeom prst="rect">
            <a:avLst/>
          </a:prstGeom>
        </p:spPr>
        <p:txBody>
          <a:bodyPr anchor="ctr">
            <a:normAutofit/>
          </a:bodyPr>
          <a:lstStyle>
            <a:lvl1pPr marL="0" indent="0">
              <a:lnSpc>
                <a:spcPct val="120000"/>
              </a:lnSpc>
              <a:spcBef>
                <a:spcPts val="0"/>
              </a:spcBef>
              <a:spcAft>
                <a:spcPts val="0"/>
              </a:spcAft>
              <a:buClr>
                <a:srgbClr val="C00000"/>
              </a:buClr>
              <a:buNone/>
              <a:defRPr sz="4000" b="1" i="0" spc="0">
                <a:solidFill>
                  <a:srgbClr val="C00000"/>
                </a:solidFill>
                <a:latin typeface="Arial" panose="020B0604020202020204" pitchFamily="34" charset="0"/>
                <a:cs typeface="Arial" panose="020B0604020202020204" pitchFamily="34" charset="0"/>
              </a:defRPr>
            </a:lvl1pPr>
            <a:lvl2pPr>
              <a:buClr>
                <a:srgbClr val="C00000"/>
              </a:buClr>
              <a:defRPr b="1" i="0">
                <a:solidFill>
                  <a:schemeClr val="tx1">
                    <a:lumMod val="65000"/>
                    <a:lumOff val="35000"/>
                  </a:schemeClr>
                </a:solidFill>
                <a:latin typeface="Proxima Nova Semibold" panose="02000506030000020004" pitchFamily="2" charset="0"/>
              </a:defRPr>
            </a:lvl2pPr>
            <a:lvl3pPr>
              <a:buClr>
                <a:srgbClr val="C00000"/>
              </a:buClr>
              <a:defRPr b="1" i="0">
                <a:solidFill>
                  <a:schemeClr val="tx1">
                    <a:lumMod val="65000"/>
                    <a:lumOff val="35000"/>
                  </a:schemeClr>
                </a:solidFill>
                <a:latin typeface="Proxima Nova Semibold" panose="02000506030000020004" pitchFamily="2" charset="0"/>
              </a:defRPr>
            </a:lvl3pPr>
            <a:lvl4pPr>
              <a:buClr>
                <a:srgbClr val="C00000"/>
              </a:buClr>
              <a:defRPr b="1" i="0">
                <a:solidFill>
                  <a:schemeClr val="tx1">
                    <a:lumMod val="65000"/>
                    <a:lumOff val="35000"/>
                  </a:schemeClr>
                </a:solidFill>
                <a:latin typeface="Proxima Nova Semibold" panose="02000506030000020004" pitchFamily="2" charset="0"/>
              </a:defRPr>
            </a:lvl4pPr>
            <a:lvl5pPr>
              <a:buClr>
                <a:srgbClr val="C00000"/>
              </a:buClr>
              <a:defRPr b="1" i="0">
                <a:solidFill>
                  <a:schemeClr val="tx1">
                    <a:lumMod val="65000"/>
                    <a:lumOff val="35000"/>
                  </a:schemeClr>
                </a:solidFill>
                <a:latin typeface="Proxima Nova Semibold" panose="02000506030000020004" pitchFamily="2" charset="0"/>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B0E145B4-C5B9-9E41-A72D-4C6B75F08474}"/>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Tree>
    <p:extLst>
      <p:ext uri="{BB962C8B-B14F-4D97-AF65-F5344CB8AC3E}">
        <p14:creationId xmlns:p14="http://schemas.microsoft.com/office/powerpoint/2010/main" val="173672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D40F315B-5D85-9D4A-BB80-D6B31BE2CE75}"/>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CF45C1-940E-C243-B9EC-DE6E32BD87A1}"/>
              </a:ext>
            </a:extLst>
          </p:cNvPr>
          <p:cNvSpPr>
            <a:spLocks noGrp="1"/>
          </p:cNvSpPr>
          <p:nvPr>
            <p:ph idx="1"/>
          </p:nvPr>
        </p:nvSpPr>
        <p:spPr>
          <a:xfrm>
            <a:off x="795336" y="1945073"/>
            <a:ext cx="5076827" cy="3831259"/>
          </a:xfrm>
          <a:prstGeom prst="rect">
            <a:avLst/>
          </a:prstGeom>
        </p:spPr>
        <p:txBody>
          <a:bodyPr/>
          <a:lstStyle>
            <a:lvl1pPr>
              <a:buClr>
                <a:srgbClr val="C00000"/>
              </a:buClr>
              <a:defRPr b="1" i="0">
                <a:solidFill>
                  <a:schemeClr val="tx1">
                    <a:lumMod val="65000"/>
                    <a:lumOff val="35000"/>
                  </a:schemeClr>
                </a:solidFill>
                <a:latin typeface="Arial" panose="020B0604020202020204" pitchFamily="34" charset="0"/>
                <a:cs typeface="Arial" panose="020B0604020202020204" pitchFamily="34" charset="0"/>
              </a:defRPr>
            </a:lvl1pPr>
            <a:lvl2pPr marL="582613"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2pPr>
            <a:lvl3pPr marL="1036638"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3pPr>
            <a:lvl4pPr marL="1489075" indent="-219075">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4pPr>
            <a:lvl5pPr marL="1943100" indent="-2206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5420BDC-AD36-B44D-8373-C41F1F0B54C4}"/>
              </a:ext>
            </a:extLst>
          </p:cNvPr>
          <p:cNvSpPr>
            <a:spLocks noGrp="1"/>
          </p:cNvSpPr>
          <p:nvPr>
            <p:ph idx="10"/>
          </p:nvPr>
        </p:nvSpPr>
        <p:spPr>
          <a:xfrm>
            <a:off x="6315075" y="1945072"/>
            <a:ext cx="5314950" cy="3831259"/>
          </a:xfrm>
          <a:prstGeom prst="rect">
            <a:avLst/>
          </a:prstGeom>
        </p:spPr>
        <p:txBody>
          <a:bodyPr/>
          <a:lstStyle>
            <a:lvl1pPr>
              <a:buClr>
                <a:srgbClr val="C00000"/>
              </a:buClr>
              <a:defRPr b="1" i="0">
                <a:solidFill>
                  <a:schemeClr val="tx1">
                    <a:lumMod val="65000"/>
                    <a:lumOff val="35000"/>
                  </a:schemeClr>
                </a:solidFill>
                <a:latin typeface="Arial" panose="020B0604020202020204" pitchFamily="34" charset="0"/>
                <a:cs typeface="Arial" panose="020B0604020202020204" pitchFamily="34" charset="0"/>
              </a:defRPr>
            </a:lvl1pPr>
            <a:lvl2pPr marL="582613"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2pPr>
            <a:lvl3pPr marL="1036638" indent="-2333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3pPr>
            <a:lvl4pPr marL="1489075" indent="-219075">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4pPr>
            <a:lvl5pPr marL="1943100" indent="-220663">
              <a:buClr>
                <a:srgbClr val="C00000"/>
              </a:buClr>
              <a:tabLst/>
              <a:defRPr b="0" i="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3859AE65-5E55-8240-A8CD-361B53B50632}"/>
              </a:ext>
            </a:extLst>
          </p:cNvPr>
          <p:cNvSpPr>
            <a:spLocks noGrp="1"/>
          </p:cNvSpPr>
          <p:nvPr>
            <p:ph type="title" hasCustomPrompt="1"/>
          </p:nvPr>
        </p:nvSpPr>
        <p:spPr>
          <a:xfrm>
            <a:off x="688872" y="274320"/>
            <a:ext cx="10944185" cy="1135791"/>
          </a:xfrm>
          <a:prstGeom prst="rect">
            <a:avLst/>
          </a:prstGeom>
        </p:spPr>
        <p:txBody>
          <a:bodyPr vert="horz" lIns="91440" tIns="45720" rIns="91440" bIns="45720" rtlCol="0" anchor="b">
            <a:noAutofit/>
          </a:bodyPr>
          <a:lstStyle/>
          <a:p>
            <a:r>
              <a:rPr lang="en-US" dirty="0"/>
              <a:t>TITLE</a:t>
            </a:r>
          </a:p>
        </p:txBody>
      </p:sp>
      <p:cxnSp>
        <p:nvCxnSpPr>
          <p:cNvPr id="14" name="Straight Connector 13">
            <a:extLst>
              <a:ext uri="{FF2B5EF4-FFF2-40B4-BE49-F238E27FC236}">
                <a16:creationId xmlns:a16="http://schemas.microsoft.com/office/drawing/2014/main" id="{7FD636DC-B739-2F4C-AF39-19671A32BED5}"/>
              </a:ext>
            </a:extLst>
          </p:cNvPr>
          <p:cNvCxnSpPr>
            <a:cxnSpLocks/>
          </p:cNvCxnSpPr>
          <p:nvPr userDrawn="1"/>
        </p:nvCxnSpPr>
        <p:spPr>
          <a:xfrm>
            <a:off x="832114" y="1380621"/>
            <a:ext cx="7625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ADD35648-28FF-7A41-B04B-6020051DE990}"/>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sp>
        <p:nvSpPr>
          <p:cNvPr id="10" name="Text Placeholder 3">
            <a:extLst>
              <a:ext uri="{FF2B5EF4-FFF2-40B4-BE49-F238E27FC236}">
                <a16:creationId xmlns:a16="http://schemas.microsoft.com/office/drawing/2014/main" id="{8C21F790-AF86-FA46-B2B4-A473B63A2270}"/>
              </a:ext>
            </a:extLst>
          </p:cNvPr>
          <p:cNvSpPr>
            <a:spLocks noGrp="1"/>
          </p:cNvSpPr>
          <p:nvPr>
            <p:ph type="body" sz="quarter" idx="11" hasCustomPrompt="1"/>
          </p:nvPr>
        </p:nvSpPr>
        <p:spPr>
          <a:xfrm>
            <a:off x="688871" y="499908"/>
            <a:ext cx="10944185" cy="412750"/>
          </a:xfrm>
        </p:spPr>
        <p:txBody>
          <a:bodyPr>
            <a:noAutofit/>
          </a:bodyPr>
          <a:lstStyle>
            <a:lvl1pPr marL="0" indent="0">
              <a:buNone/>
              <a:defRPr sz="1800" b="0"/>
            </a:lvl1pPr>
          </a:lstStyle>
          <a:p>
            <a:pPr lvl="0"/>
            <a:r>
              <a:rPr lang="en-US" dirty="0"/>
              <a:t>SECTION</a:t>
            </a:r>
          </a:p>
        </p:txBody>
      </p:sp>
    </p:spTree>
    <p:extLst>
      <p:ext uri="{BB962C8B-B14F-4D97-AF65-F5344CB8AC3E}">
        <p14:creationId xmlns:p14="http://schemas.microsoft.com/office/powerpoint/2010/main" val="364515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Snip Single Corner Rectangle 13">
            <a:extLst>
              <a:ext uri="{FF2B5EF4-FFF2-40B4-BE49-F238E27FC236}">
                <a16:creationId xmlns:a16="http://schemas.microsoft.com/office/drawing/2014/main" id="{2D049CA3-8E66-FC40-90D3-433FEE33E33A}"/>
              </a:ext>
            </a:extLst>
          </p:cNvPr>
          <p:cNvSpPr/>
          <p:nvPr userDrawn="1"/>
        </p:nvSpPr>
        <p:spPr>
          <a:xfrm rot="5400000">
            <a:off x="3139724" y="-2545364"/>
            <a:ext cx="5916361" cy="11555730"/>
          </a:xfrm>
          <a:prstGeom prst="snip1Rect">
            <a:avLst>
              <a:gd name="adj" fmla="val 72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DEF84AEA-72A5-9246-9110-537D6245281E}"/>
              </a:ext>
            </a:extLst>
          </p:cNvPr>
          <p:cNvSpPr/>
          <p:nvPr userDrawn="1"/>
        </p:nvSpPr>
        <p:spPr>
          <a:xfrm rot="16200000" flipH="1" flipV="1">
            <a:off x="2410460" y="-1816100"/>
            <a:ext cx="5923281" cy="10104122"/>
          </a:xfrm>
          <a:prstGeom prst="rtTriangle">
            <a:avLst/>
          </a:prstGeom>
          <a:gradFill flip="none" rotWithShape="1">
            <a:gsLst>
              <a:gs pos="100000">
                <a:schemeClr val="bg1">
                  <a:alpha val="0"/>
                  <a:lumMod val="0"/>
                  <a:lumOff val="100000"/>
                </a:schemeClr>
              </a:gs>
              <a:gs pos="0">
                <a:srgbClr val="ACAEAE">
                  <a:alpha val="10000"/>
                </a:srgb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700A8C1-2C58-044A-B5D1-C04236EB79CB}"/>
              </a:ext>
            </a:extLst>
          </p:cNvPr>
          <p:cNvSpPr>
            <a:spLocks noGrp="1"/>
          </p:cNvSpPr>
          <p:nvPr>
            <p:ph type="body" idx="1"/>
          </p:nvPr>
        </p:nvSpPr>
        <p:spPr>
          <a:xfrm>
            <a:off x="795336" y="1978925"/>
            <a:ext cx="10837722" cy="39218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FE8F172D-B1C7-1746-89D4-0C06FADE72CC}"/>
              </a:ext>
            </a:extLst>
          </p:cNvPr>
          <p:cNvSpPr>
            <a:spLocks noGrp="1"/>
          </p:cNvSpPr>
          <p:nvPr>
            <p:ph type="title"/>
          </p:nvPr>
        </p:nvSpPr>
        <p:spPr>
          <a:xfrm>
            <a:off x="688872" y="274320"/>
            <a:ext cx="10944185" cy="1135791"/>
          </a:xfrm>
          <a:prstGeom prst="rect">
            <a:avLst/>
          </a:prstGeom>
        </p:spPr>
        <p:txBody>
          <a:bodyPr vert="horz" lIns="91440" tIns="45720" rIns="91440" bIns="45720" rtlCol="0" anchor="b">
            <a:noAutofit/>
          </a:bodyPr>
          <a:lstStyle/>
          <a:p>
            <a:r>
              <a:rPr lang="en-US" dirty="0"/>
              <a:t>CLICK TO EDIT TITLE</a:t>
            </a:r>
          </a:p>
        </p:txBody>
      </p:sp>
      <p:sp>
        <p:nvSpPr>
          <p:cNvPr id="8" name="Subtitle 2">
            <a:extLst>
              <a:ext uri="{FF2B5EF4-FFF2-40B4-BE49-F238E27FC236}">
                <a16:creationId xmlns:a16="http://schemas.microsoft.com/office/drawing/2014/main" id="{1010121B-8F28-FE43-B927-2A1C193051CB}"/>
              </a:ext>
            </a:extLst>
          </p:cNvPr>
          <p:cNvSpPr txBox="1">
            <a:spLocks/>
          </p:cNvSpPr>
          <p:nvPr userDrawn="1"/>
        </p:nvSpPr>
        <p:spPr>
          <a:xfrm>
            <a:off x="7442200" y="6404954"/>
            <a:ext cx="3977640" cy="21174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900" b="1" i="0" spc="130" baseline="0" dirty="0">
                <a:solidFill>
                  <a:schemeClr val="tx1">
                    <a:lumMod val="65000"/>
                    <a:lumOff val="35000"/>
                  </a:schemeClr>
                </a:solidFill>
                <a:latin typeface="Arial" panose="020B0604020202020204" pitchFamily="34" charset="0"/>
                <a:cs typeface="Arial" panose="020B0604020202020204" pitchFamily="34" charset="0"/>
              </a:rPr>
              <a:t>DECK TITLE  |  </a:t>
            </a:r>
            <a:r>
              <a:rPr lang="en-US" sz="900" b="0" i="0" spc="130" baseline="0" dirty="0">
                <a:solidFill>
                  <a:schemeClr val="tx1">
                    <a:lumMod val="65000"/>
                    <a:lumOff val="35000"/>
                  </a:schemeClr>
                </a:solidFill>
                <a:latin typeface="Arial" panose="020B0604020202020204" pitchFamily="34" charset="0"/>
                <a:cs typeface="Arial" panose="020B0604020202020204" pitchFamily="34" charset="0"/>
              </a:rPr>
              <a:t>MONTH 20YY</a:t>
            </a:r>
          </a:p>
        </p:txBody>
      </p:sp>
      <p:sp>
        <p:nvSpPr>
          <p:cNvPr id="10" name="Slide Number Placeholder 5">
            <a:extLst>
              <a:ext uri="{FF2B5EF4-FFF2-40B4-BE49-F238E27FC236}">
                <a16:creationId xmlns:a16="http://schemas.microsoft.com/office/drawing/2014/main" id="{B76C5A6A-F559-3C47-80EB-91C3D62A4F5D}"/>
              </a:ext>
            </a:extLst>
          </p:cNvPr>
          <p:cNvSpPr>
            <a:spLocks noGrp="1"/>
          </p:cNvSpPr>
          <p:nvPr>
            <p:ph type="sldNum" sz="quarter" idx="4"/>
          </p:nvPr>
        </p:nvSpPr>
        <p:spPr>
          <a:xfrm>
            <a:off x="11633057" y="5918105"/>
            <a:ext cx="558942" cy="349250"/>
          </a:xfrm>
          <a:prstGeom prst="rect">
            <a:avLst/>
          </a:prstGeom>
        </p:spPr>
        <p:txBody>
          <a:bodyPr anchor="b"/>
          <a:lstStyle>
            <a:lvl1pPr algn="l">
              <a:defRPr sz="1050" b="0" i="0">
                <a:solidFill>
                  <a:schemeClr val="tx1">
                    <a:lumMod val="65000"/>
                    <a:lumOff val="35000"/>
                  </a:schemeClr>
                </a:solidFill>
                <a:latin typeface="Proxima Nova" panose="02000506030000020004" pitchFamily="2" charset="0"/>
              </a:defRPr>
            </a:lvl1pPr>
          </a:lstStyle>
          <a:p>
            <a:fld id="{0DBAA714-CBDA-6B46-A573-1662C7FF6AC9}" type="slidenum">
              <a:rPr lang="en-US" smtClean="0"/>
              <a:pPr/>
              <a:t>‹#›</a:t>
            </a:fld>
            <a:endParaRPr lang="en-US" dirty="0"/>
          </a:p>
        </p:txBody>
      </p:sp>
      <p:pic>
        <p:nvPicPr>
          <p:cNvPr id="6" name="Picture 5">
            <a:extLst>
              <a:ext uri="{FF2B5EF4-FFF2-40B4-BE49-F238E27FC236}">
                <a16:creationId xmlns:a16="http://schemas.microsoft.com/office/drawing/2014/main" id="{76478BAF-206B-CA4F-B629-9C3B2B1371A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19100" y="6337300"/>
            <a:ext cx="2085561" cy="375707"/>
          </a:xfrm>
          <a:prstGeom prst="rect">
            <a:avLst/>
          </a:prstGeom>
        </p:spPr>
      </p:pic>
    </p:spTree>
    <p:extLst>
      <p:ext uri="{BB962C8B-B14F-4D97-AF65-F5344CB8AC3E}">
        <p14:creationId xmlns:p14="http://schemas.microsoft.com/office/powerpoint/2010/main" val="48641472"/>
      </p:ext>
    </p:extLst>
  </p:cSld>
  <p:clrMap bg1="lt1" tx1="dk1" bg2="lt2" tx2="dk2" accent1="accent1" accent2="accent2" accent3="accent3" accent4="accent4" accent5="accent5" accent6="accent6" hlink="hlink" folHlink="folHlink"/>
  <p:sldLayoutIdLst>
    <p:sldLayoutId id="2147483649" r:id="rId1"/>
    <p:sldLayoutId id="2147483832" r:id="rId2"/>
    <p:sldLayoutId id="2147483651" r:id="rId3"/>
    <p:sldLayoutId id="2147483833" r:id="rId4"/>
    <p:sldLayoutId id="2147483827" r:id="rId5"/>
    <p:sldLayoutId id="2147483650" r:id="rId6"/>
    <p:sldLayoutId id="2147483829" r:id="rId7"/>
    <p:sldLayoutId id="2147483828" r:id="rId8"/>
    <p:sldLayoutId id="2147483824" r:id="rId9"/>
    <p:sldLayoutId id="2147483825" r:id="rId10"/>
    <p:sldLayoutId id="2147483830" r:id="rId11"/>
    <p:sldLayoutId id="2147483831" r:id="rId12"/>
    <p:sldLayoutId id="2147483826" r:id="rId13"/>
    <p:sldLayoutId id="2147483655" r:id="rId14"/>
  </p:sldLayoutIdLst>
  <p:hf hdr="0" ftr="0" dt="0"/>
  <p:txStyles>
    <p:titleStyle>
      <a:lvl1pPr algn="l" defTabSz="914400" rtl="0" eaLnBrk="1" latinLnBrk="0" hangingPunct="1">
        <a:lnSpc>
          <a:spcPct val="90000"/>
        </a:lnSpc>
        <a:spcBef>
          <a:spcPct val="0"/>
        </a:spcBef>
        <a:buNone/>
        <a:defRPr sz="3600" b="1" i="0" kern="1200" spc="0" baseline="0">
          <a:solidFill>
            <a:srgbClr val="C00000"/>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buClr>
          <a:srgbClr val="C00000"/>
        </a:buClr>
        <a:buFont typeface="Arial" panose="020B0604020202020204" pitchFamily="34" charset="0"/>
        <a:buChar char="•"/>
        <a:defRPr sz="2800" b="1" i="0" kern="1200" spc="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C00000"/>
        </a:buClr>
        <a:buFont typeface="Arial" panose="020B0604020202020204" pitchFamily="34" charset="0"/>
        <a:buChar char="•"/>
        <a:defRPr sz="2400" b="1" i="0" kern="1200" spc="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C00000"/>
        </a:buClr>
        <a:buFont typeface="Arial" panose="020B0604020202020204" pitchFamily="34" charset="0"/>
        <a:buChar char="•"/>
        <a:defRPr sz="2000" b="1" i="0" kern="1200" spc="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C00000"/>
        </a:buClr>
        <a:buFont typeface="Arial" panose="020B0604020202020204" pitchFamily="34" charset="0"/>
        <a:buChar char="•"/>
        <a:defRPr sz="1800" b="1" i="0" kern="1200" spc="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C00000"/>
        </a:buClr>
        <a:buFont typeface="Arial" panose="020B0604020202020204" pitchFamily="34" charset="0"/>
        <a:buChar char="•"/>
        <a:defRPr sz="1800" b="1" i="0" kern="1200" spc="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CB12-41E3-4441-932A-FDCA6765A13C}"/>
              </a:ext>
            </a:extLst>
          </p:cNvPr>
          <p:cNvSpPr>
            <a:spLocks noGrp="1"/>
          </p:cNvSpPr>
          <p:nvPr>
            <p:ph type="title"/>
          </p:nvPr>
        </p:nvSpPr>
        <p:spPr/>
        <p:txBody>
          <a:bodyPr/>
          <a:lstStyle/>
          <a:p>
            <a:r>
              <a:rPr lang="en-US" b="0" dirty="0"/>
              <a:t>African American Uprisings</a:t>
            </a:r>
            <a:endParaRPr lang="en-US" dirty="0"/>
          </a:p>
        </p:txBody>
      </p:sp>
      <p:sp>
        <p:nvSpPr>
          <p:cNvPr id="3" name="Slide Number Placeholder 2">
            <a:extLst>
              <a:ext uri="{FF2B5EF4-FFF2-40B4-BE49-F238E27FC236}">
                <a16:creationId xmlns:a16="http://schemas.microsoft.com/office/drawing/2014/main" id="{9CBDE1ED-3320-5D43-8028-DA22EA309307}"/>
              </a:ext>
            </a:extLst>
          </p:cNvPr>
          <p:cNvSpPr>
            <a:spLocks noGrp="1"/>
          </p:cNvSpPr>
          <p:nvPr>
            <p:ph type="sldNum" sz="quarter" idx="4"/>
          </p:nvPr>
        </p:nvSpPr>
        <p:spPr/>
        <p:txBody>
          <a:bodyPr/>
          <a:lstStyle/>
          <a:p>
            <a:fld id="{0DBAA714-CBDA-6B46-A573-1662C7FF6AC9}" type="slidenum">
              <a:rPr lang="en-US" smtClean="0"/>
              <a:pPr/>
              <a:t>1</a:t>
            </a:fld>
            <a:endParaRPr lang="en-US" dirty="0"/>
          </a:p>
        </p:txBody>
      </p:sp>
    </p:spTree>
    <p:extLst>
      <p:ext uri="{BB962C8B-B14F-4D97-AF65-F5344CB8AC3E}">
        <p14:creationId xmlns:p14="http://schemas.microsoft.com/office/powerpoint/2010/main" val="145032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DA1600-1263-EF91-CF1A-D6645A18DB0E}"/>
              </a:ext>
            </a:extLst>
          </p:cNvPr>
          <p:cNvSpPr>
            <a:spLocks noGrp="1"/>
          </p:cNvSpPr>
          <p:nvPr>
            <p:ph idx="10"/>
          </p:nvPr>
        </p:nvSpPr>
        <p:spPr/>
        <p:txBody>
          <a:bodyPr vert="horz" lIns="91440" tIns="45720" rIns="91440" bIns="45720" rtlCol="0" anchor="t">
            <a:normAutofit fontScale="92500" lnSpcReduction="10000"/>
          </a:bodyPr>
          <a:lstStyle/>
          <a:p>
            <a:r>
              <a:rPr lang="en-US" b="0" dirty="0">
                <a:latin typeface="Proxima Nova Semibold"/>
              </a:rPr>
              <a:t>Los Angeles was and still is one of the </a:t>
            </a:r>
            <a:br>
              <a:rPr lang="en-US" b="0" dirty="0"/>
            </a:br>
            <a:r>
              <a:rPr lang="en-US" b="0" dirty="0">
                <a:latin typeface="Proxima Nova Semibold"/>
              </a:rPr>
              <a:t>most segregated cities in the US.</a:t>
            </a:r>
          </a:p>
          <a:p>
            <a:r>
              <a:rPr lang="en-US" b="0" dirty="0">
                <a:latin typeface="Proxima Nova Semibold"/>
              </a:rPr>
              <a:t>The process of Redlining divided the city </a:t>
            </a:r>
            <a:br>
              <a:rPr lang="en-US" b="0" dirty="0"/>
            </a:br>
            <a:r>
              <a:rPr lang="en-US" b="0" dirty="0">
                <a:latin typeface="Proxima Nova Semibold"/>
              </a:rPr>
              <a:t>into its current neighborhoods and </a:t>
            </a:r>
            <a:br>
              <a:rPr lang="en-US" b="0" dirty="0"/>
            </a:br>
            <a:r>
              <a:rPr lang="en-US" b="0" dirty="0">
                <a:latin typeface="Proxima Nova Semibold"/>
              </a:rPr>
              <a:t>isolated communities of African </a:t>
            </a:r>
            <a:br>
              <a:rPr lang="en-US" b="0" dirty="0"/>
            </a:br>
            <a:r>
              <a:rPr lang="en-US" b="0" dirty="0">
                <a:latin typeface="Proxima Nova Semibold"/>
              </a:rPr>
              <a:t>Americans.</a:t>
            </a:r>
          </a:p>
          <a:p>
            <a:r>
              <a:rPr lang="en-US" b="0" dirty="0">
                <a:latin typeface="Proxima Nova Semibold"/>
              </a:rPr>
              <a:t>Redlined areas lost access to key resources and business investment. </a:t>
            </a:r>
          </a:p>
          <a:p>
            <a:r>
              <a:rPr lang="en-US" b="0" dirty="0">
                <a:latin typeface="Proxima Nova Semibold"/>
              </a:rPr>
              <a:t>The absence of business interest in redlined communities created Food Deserts with limited access to healthy food. </a:t>
            </a:r>
            <a:endParaRPr lang="en-US" dirty="0">
              <a:latin typeface="Proxima Nova Semibold"/>
            </a:endParaRPr>
          </a:p>
        </p:txBody>
      </p:sp>
      <p:sp>
        <p:nvSpPr>
          <p:cNvPr id="3" name="Title 2">
            <a:extLst>
              <a:ext uri="{FF2B5EF4-FFF2-40B4-BE49-F238E27FC236}">
                <a16:creationId xmlns:a16="http://schemas.microsoft.com/office/drawing/2014/main" id="{C754E8C7-50A1-E2D5-38F1-689909806D9E}"/>
              </a:ext>
            </a:extLst>
          </p:cNvPr>
          <p:cNvSpPr>
            <a:spLocks noGrp="1"/>
          </p:cNvSpPr>
          <p:nvPr>
            <p:ph type="title"/>
          </p:nvPr>
        </p:nvSpPr>
        <p:spPr>
          <a:xfrm>
            <a:off x="1091818" y="1596789"/>
            <a:ext cx="3379315" cy="2455400"/>
          </a:xfrm>
        </p:spPr>
        <p:txBody>
          <a:bodyPr/>
          <a:lstStyle/>
          <a:p>
            <a:r>
              <a:rPr lang="en-US" b="0">
                <a:latin typeface="Arial Black"/>
              </a:rPr>
              <a:t>Economic and Physical Segregation in LA</a:t>
            </a:r>
            <a:endParaRPr lang="en-US">
              <a:latin typeface="Arial Black"/>
            </a:endParaRPr>
          </a:p>
        </p:txBody>
      </p:sp>
      <p:sp>
        <p:nvSpPr>
          <p:cNvPr id="4" name="Slide Number Placeholder 3">
            <a:extLst>
              <a:ext uri="{FF2B5EF4-FFF2-40B4-BE49-F238E27FC236}">
                <a16:creationId xmlns:a16="http://schemas.microsoft.com/office/drawing/2014/main" id="{2ED10F65-1616-7B53-B4CF-1952FD6BD8BB}"/>
              </a:ext>
            </a:extLst>
          </p:cNvPr>
          <p:cNvSpPr>
            <a:spLocks noGrp="1"/>
          </p:cNvSpPr>
          <p:nvPr>
            <p:ph type="sldNum" sz="quarter" idx="4"/>
          </p:nvPr>
        </p:nvSpPr>
        <p:spPr/>
        <p:txBody>
          <a:bodyPr/>
          <a:lstStyle/>
          <a:p>
            <a:fld id="{0DBAA714-CBDA-6B46-A573-1662C7FF6AC9}" type="slidenum">
              <a:rPr lang="en-US" smtClean="0"/>
              <a:pPr/>
              <a:t>10</a:t>
            </a:fld>
            <a:endParaRPr lang="en-US" dirty="0"/>
          </a:p>
        </p:txBody>
      </p:sp>
    </p:spTree>
    <p:extLst>
      <p:ext uri="{BB962C8B-B14F-4D97-AF65-F5344CB8AC3E}">
        <p14:creationId xmlns:p14="http://schemas.microsoft.com/office/powerpoint/2010/main" val="291133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16424C-3047-975D-F8C4-A6580922E72A}"/>
              </a:ext>
            </a:extLst>
          </p:cNvPr>
          <p:cNvSpPr>
            <a:spLocks noGrp="1"/>
          </p:cNvSpPr>
          <p:nvPr>
            <p:ph idx="10"/>
          </p:nvPr>
        </p:nvSpPr>
        <p:spPr/>
        <p:txBody>
          <a:bodyPr vert="horz" lIns="91440" tIns="45720" rIns="91440" bIns="45720" rtlCol="0" anchor="t">
            <a:normAutofit fontScale="92500" lnSpcReduction="20000"/>
          </a:bodyPr>
          <a:lstStyle/>
          <a:p>
            <a:r>
              <a:rPr lang="en-US" b="0" dirty="0">
                <a:latin typeface="Proxima Nova Semibold"/>
              </a:rPr>
              <a:t>-Housing conditions in South and Central LA in the 1990s some of the lowest in quality and safety. </a:t>
            </a:r>
          </a:p>
          <a:p>
            <a:r>
              <a:rPr lang="en-US" b="0" dirty="0">
                <a:latin typeface="Proxima Nova Semibold"/>
              </a:rPr>
              <a:t>Constant harassment by the L.A.P.D. and low-income housing resulted in decades of segregation and discrimination that compounded the impacts of limited housing options.</a:t>
            </a:r>
          </a:p>
          <a:p>
            <a:r>
              <a:rPr lang="en-US" b="0" dirty="0">
                <a:latin typeface="Proxima Nova Semibold"/>
              </a:rPr>
              <a:t>Among the available houses, renters often lived in undermaintained and dangerous residences that maintained high rents that were difficulty for poor African Americans to pay. </a:t>
            </a:r>
            <a:endParaRPr lang="en-US" dirty="0">
              <a:latin typeface="Proxima Nova Semibold"/>
            </a:endParaRPr>
          </a:p>
        </p:txBody>
      </p:sp>
      <p:sp>
        <p:nvSpPr>
          <p:cNvPr id="3" name="Title 2">
            <a:extLst>
              <a:ext uri="{FF2B5EF4-FFF2-40B4-BE49-F238E27FC236}">
                <a16:creationId xmlns:a16="http://schemas.microsoft.com/office/drawing/2014/main" id="{D4AA7597-A1F9-0077-D806-F6952E4A738F}"/>
              </a:ext>
            </a:extLst>
          </p:cNvPr>
          <p:cNvSpPr>
            <a:spLocks noGrp="1"/>
          </p:cNvSpPr>
          <p:nvPr>
            <p:ph type="title"/>
          </p:nvPr>
        </p:nvSpPr>
        <p:spPr/>
        <p:txBody>
          <a:bodyPr/>
          <a:lstStyle/>
          <a:p>
            <a:r>
              <a:rPr lang="en-US" b="0">
                <a:latin typeface="Arial Black"/>
              </a:rPr>
              <a:t>African American Housing Conditions in LA</a:t>
            </a:r>
            <a:endParaRPr lang="en-US">
              <a:latin typeface="Arial Black"/>
            </a:endParaRPr>
          </a:p>
        </p:txBody>
      </p:sp>
      <p:sp>
        <p:nvSpPr>
          <p:cNvPr id="4" name="Slide Number Placeholder 3">
            <a:extLst>
              <a:ext uri="{FF2B5EF4-FFF2-40B4-BE49-F238E27FC236}">
                <a16:creationId xmlns:a16="http://schemas.microsoft.com/office/drawing/2014/main" id="{E7EE9FDF-08D7-0B81-51A7-704B4D5E56D9}"/>
              </a:ext>
            </a:extLst>
          </p:cNvPr>
          <p:cNvSpPr>
            <a:spLocks noGrp="1"/>
          </p:cNvSpPr>
          <p:nvPr>
            <p:ph type="sldNum" sz="quarter" idx="4"/>
          </p:nvPr>
        </p:nvSpPr>
        <p:spPr/>
        <p:txBody>
          <a:bodyPr/>
          <a:lstStyle/>
          <a:p>
            <a:fld id="{0DBAA714-CBDA-6B46-A573-1662C7FF6AC9}" type="slidenum">
              <a:rPr lang="en-US" smtClean="0"/>
              <a:pPr/>
              <a:t>11</a:t>
            </a:fld>
            <a:endParaRPr lang="en-US" dirty="0"/>
          </a:p>
        </p:txBody>
      </p:sp>
    </p:spTree>
    <p:extLst>
      <p:ext uri="{BB962C8B-B14F-4D97-AF65-F5344CB8AC3E}">
        <p14:creationId xmlns:p14="http://schemas.microsoft.com/office/powerpoint/2010/main" val="411015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E3D19C-1113-89D5-DFD3-F334D0C641EE}"/>
              </a:ext>
            </a:extLst>
          </p:cNvPr>
          <p:cNvSpPr>
            <a:spLocks noGrp="1"/>
          </p:cNvSpPr>
          <p:nvPr>
            <p:ph idx="10"/>
          </p:nvPr>
        </p:nvSpPr>
        <p:spPr/>
        <p:txBody>
          <a:bodyPr vert="horz" lIns="91440" tIns="45720" rIns="91440" bIns="45720" rtlCol="0" anchor="t">
            <a:normAutofit fontScale="77500" lnSpcReduction="20000"/>
          </a:bodyPr>
          <a:lstStyle/>
          <a:p>
            <a:r>
              <a:rPr lang="en-US" b="0" dirty="0">
                <a:latin typeface="Proxima Nova Semibold"/>
              </a:rPr>
              <a:t>Public school education, along with food security and quality housing, were not policy priorities for local government officials.</a:t>
            </a:r>
          </a:p>
          <a:p>
            <a:r>
              <a:rPr lang="en-US" b="0" dirty="0">
                <a:latin typeface="Proxima Nova Semibold"/>
              </a:rPr>
              <a:t>Educational segregation in LA was a massive issue since white families abandoned urban</a:t>
            </a:r>
            <a:br>
              <a:rPr lang="en-US" b="0" dirty="0"/>
            </a:br>
            <a:r>
              <a:rPr lang="en-US" b="0" dirty="0">
                <a:latin typeface="Proxima Nova Semibold"/>
              </a:rPr>
              <a:t>neighborhoods they depleted the tax funding that supported local schools. </a:t>
            </a:r>
          </a:p>
          <a:p>
            <a:r>
              <a:rPr lang="en-US" b="0" dirty="0">
                <a:latin typeface="Proxima Nova Semibold"/>
              </a:rPr>
              <a:t>School districts with had limited financial resources to devote to helping local students succeed.</a:t>
            </a:r>
          </a:p>
          <a:p>
            <a:r>
              <a:rPr lang="en-US" b="0" dirty="0">
                <a:latin typeface="Proxima Nova Semibold"/>
              </a:rPr>
              <a:t>White flight led to the economic and social devaluation of urban communities with large numbers of non-white residents. </a:t>
            </a:r>
          </a:p>
          <a:p>
            <a:r>
              <a:rPr lang="en-US" b="0" dirty="0">
                <a:latin typeface="Proxima Nova Semibold"/>
              </a:rPr>
              <a:t>This stigma, in combination with a variety of long-term social problems, created the conditions of unrest within segregated communities in L.A.</a:t>
            </a:r>
            <a:endParaRPr lang="en-US" dirty="0">
              <a:latin typeface="Proxima Nova Semibold"/>
            </a:endParaRPr>
          </a:p>
        </p:txBody>
      </p:sp>
      <p:sp>
        <p:nvSpPr>
          <p:cNvPr id="3" name="Title 2">
            <a:extLst>
              <a:ext uri="{FF2B5EF4-FFF2-40B4-BE49-F238E27FC236}">
                <a16:creationId xmlns:a16="http://schemas.microsoft.com/office/drawing/2014/main" id="{2AC1F953-EBB9-E7F0-9CCC-BA5C168E66CD}"/>
              </a:ext>
            </a:extLst>
          </p:cNvPr>
          <p:cNvSpPr>
            <a:spLocks noGrp="1"/>
          </p:cNvSpPr>
          <p:nvPr>
            <p:ph type="title"/>
          </p:nvPr>
        </p:nvSpPr>
        <p:spPr>
          <a:xfrm>
            <a:off x="1091818" y="1596789"/>
            <a:ext cx="3543186" cy="2455400"/>
          </a:xfrm>
        </p:spPr>
        <p:txBody>
          <a:bodyPr/>
          <a:lstStyle/>
          <a:p>
            <a:r>
              <a:rPr lang="en-US" b="0">
                <a:latin typeface="Arial Black"/>
              </a:rPr>
              <a:t>Educational Segregation in LA</a:t>
            </a:r>
            <a:endParaRPr lang="en-US">
              <a:latin typeface="Arial Black"/>
            </a:endParaRPr>
          </a:p>
        </p:txBody>
      </p:sp>
      <p:sp>
        <p:nvSpPr>
          <p:cNvPr id="4" name="Slide Number Placeholder 3">
            <a:extLst>
              <a:ext uri="{FF2B5EF4-FFF2-40B4-BE49-F238E27FC236}">
                <a16:creationId xmlns:a16="http://schemas.microsoft.com/office/drawing/2014/main" id="{885F52C8-C3BF-F9FA-E234-36692F1A846E}"/>
              </a:ext>
            </a:extLst>
          </p:cNvPr>
          <p:cNvSpPr>
            <a:spLocks noGrp="1"/>
          </p:cNvSpPr>
          <p:nvPr>
            <p:ph type="sldNum" sz="quarter" idx="4"/>
          </p:nvPr>
        </p:nvSpPr>
        <p:spPr/>
        <p:txBody>
          <a:bodyPr/>
          <a:lstStyle/>
          <a:p>
            <a:fld id="{0DBAA714-CBDA-6B46-A573-1662C7FF6AC9}" type="slidenum">
              <a:rPr lang="en-US" smtClean="0"/>
              <a:pPr/>
              <a:t>12</a:t>
            </a:fld>
            <a:endParaRPr lang="en-US" dirty="0"/>
          </a:p>
        </p:txBody>
      </p:sp>
    </p:spTree>
    <p:extLst>
      <p:ext uri="{BB962C8B-B14F-4D97-AF65-F5344CB8AC3E}">
        <p14:creationId xmlns:p14="http://schemas.microsoft.com/office/powerpoint/2010/main" val="82847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41B0B1-6505-D398-25D2-D67F38028678}"/>
              </a:ext>
            </a:extLst>
          </p:cNvPr>
          <p:cNvSpPr>
            <a:spLocks noGrp="1"/>
          </p:cNvSpPr>
          <p:nvPr>
            <p:ph idx="10"/>
          </p:nvPr>
        </p:nvSpPr>
        <p:spPr>
          <a:xfrm>
            <a:off x="5036024" y="862148"/>
            <a:ext cx="6594001" cy="5265935"/>
          </a:xfrm>
        </p:spPr>
        <p:txBody>
          <a:bodyPr vert="horz" lIns="91440" tIns="45720" rIns="91440" bIns="45720" rtlCol="0" anchor="t">
            <a:normAutofit fontScale="92500" lnSpcReduction="10000"/>
          </a:bodyPr>
          <a:lstStyle/>
          <a:p>
            <a:pPr marL="0" indent="0">
              <a:buNone/>
            </a:pPr>
            <a:r>
              <a:rPr lang="en-US" dirty="0">
                <a:latin typeface="Proxima Nova Semibold"/>
              </a:rPr>
              <a:t>Directions: </a:t>
            </a:r>
            <a:r>
              <a:rPr lang="en-US" b="0" dirty="0">
                <a:latin typeface="Proxima Nova Semibold"/>
              </a:rPr>
              <a:t>You will choose groups of 3-4 to explore photos from the L.A. uprising using </a:t>
            </a:r>
            <a:br>
              <a:rPr lang="en-US" b="0" dirty="0">
                <a:latin typeface="Proxima Nova Semibold"/>
              </a:rPr>
            </a:br>
            <a:r>
              <a:rPr lang="en-US" b="0" dirty="0">
                <a:latin typeface="Proxima Nova Semibold"/>
              </a:rPr>
              <a:t>your worksheets to record and answer information about photos at each station.</a:t>
            </a:r>
          </a:p>
          <a:p>
            <a:pPr marL="0" indent="0">
              <a:buNone/>
            </a:pPr>
            <a:r>
              <a:rPr lang="en-US" b="0" dirty="0">
                <a:latin typeface="Proxima Nova Semibold"/>
              </a:rPr>
              <a:t> </a:t>
            </a:r>
          </a:p>
          <a:p>
            <a:pPr marL="0" indent="0">
              <a:buNone/>
            </a:pPr>
            <a:r>
              <a:rPr lang="en-US" b="0" dirty="0">
                <a:latin typeface="Proxima Nova Semibold"/>
              </a:rPr>
              <a:t>Stay at your station until you hear the timer and are told to move.</a:t>
            </a:r>
          </a:p>
          <a:p>
            <a:pPr marL="0" indent="0">
              <a:buNone/>
            </a:pPr>
            <a:br>
              <a:rPr lang="en-US" b="0" dirty="0">
                <a:latin typeface="Proxima Nova Semibold"/>
              </a:rPr>
            </a:br>
            <a:r>
              <a:rPr lang="en-US" b="0" dirty="0">
                <a:latin typeface="Proxima Nova Semibold"/>
              </a:rPr>
              <a:t>While examining the photos think about how they portray the uprising, is it portrayed solely as an act of violence, a struggle for survival, or as a criminal act?</a:t>
            </a:r>
            <a:endParaRPr lang="en-US" dirty="0"/>
          </a:p>
        </p:txBody>
      </p:sp>
      <p:sp>
        <p:nvSpPr>
          <p:cNvPr id="3" name="Title 2">
            <a:extLst>
              <a:ext uri="{FF2B5EF4-FFF2-40B4-BE49-F238E27FC236}">
                <a16:creationId xmlns:a16="http://schemas.microsoft.com/office/drawing/2014/main" id="{DE39A84F-59F8-1469-3B64-A1BF55B97BE2}"/>
              </a:ext>
            </a:extLst>
          </p:cNvPr>
          <p:cNvSpPr>
            <a:spLocks noGrp="1"/>
          </p:cNvSpPr>
          <p:nvPr>
            <p:ph type="title"/>
          </p:nvPr>
        </p:nvSpPr>
        <p:spPr/>
        <p:txBody>
          <a:bodyPr/>
          <a:lstStyle/>
          <a:p>
            <a:r>
              <a:rPr lang="en-US" b="0">
                <a:latin typeface="Arial Black"/>
              </a:rPr>
              <a:t>LA Uprising Stations</a:t>
            </a:r>
            <a:endParaRPr lang="en-US">
              <a:latin typeface="Arial Black"/>
            </a:endParaRPr>
          </a:p>
        </p:txBody>
      </p:sp>
      <p:sp>
        <p:nvSpPr>
          <p:cNvPr id="4" name="Slide Number Placeholder 3">
            <a:extLst>
              <a:ext uri="{FF2B5EF4-FFF2-40B4-BE49-F238E27FC236}">
                <a16:creationId xmlns:a16="http://schemas.microsoft.com/office/drawing/2014/main" id="{176C1BFA-E2DF-7A48-050F-DC211273B7AA}"/>
              </a:ext>
            </a:extLst>
          </p:cNvPr>
          <p:cNvSpPr>
            <a:spLocks noGrp="1"/>
          </p:cNvSpPr>
          <p:nvPr>
            <p:ph type="sldNum" sz="quarter" idx="4"/>
          </p:nvPr>
        </p:nvSpPr>
        <p:spPr/>
        <p:txBody>
          <a:bodyPr/>
          <a:lstStyle/>
          <a:p>
            <a:fld id="{0DBAA714-CBDA-6B46-A573-1662C7FF6AC9}" type="slidenum">
              <a:rPr lang="en-US" smtClean="0"/>
              <a:pPr/>
              <a:t>13</a:t>
            </a:fld>
            <a:endParaRPr lang="en-US" dirty="0"/>
          </a:p>
        </p:txBody>
      </p:sp>
    </p:spTree>
    <p:extLst>
      <p:ext uri="{BB962C8B-B14F-4D97-AF65-F5344CB8AC3E}">
        <p14:creationId xmlns:p14="http://schemas.microsoft.com/office/powerpoint/2010/main" val="283006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C9F4AB-7EBB-0A3B-AB34-2356C8CB3B96}"/>
              </a:ext>
            </a:extLst>
          </p:cNvPr>
          <p:cNvSpPr>
            <a:spLocks noGrp="1"/>
          </p:cNvSpPr>
          <p:nvPr>
            <p:ph idx="10"/>
          </p:nvPr>
        </p:nvSpPr>
        <p:spPr/>
        <p:txBody>
          <a:bodyPr vert="horz" lIns="91440" tIns="45720" rIns="91440" bIns="45720" rtlCol="0" anchor="t">
            <a:normAutofit/>
          </a:bodyPr>
          <a:lstStyle/>
          <a:p>
            <a:r>
              <a:rPr lang="en-US" b="0" dirty="0">
                <a:latin typeface="Proxima Nova Semibold"/>
              </a:rPr>
              <a:t>What did you notice as themes in each protest images?</a:t>
            </a:r>
            <a:br>
              <a:rPr lang="en-US" b="0" dirty="0"/>
            </a:br>
            <a:r>
              <a:rPr lang="en-US" b="0" dirty="0"/>
              <a:t>How</a:t>
            </a:r>
            <a:r>
              <a:rPr lang="en-US" b="0" dirty="0">
                <a:latin typeface="Proxima Nova Semibold"/>
              </a:rPr>
              <a:t> the protests changed the problems that caused them to happen? </a:t>
            </a:r>
            <a:br>
              <a:rPr lang="en-US" b="0" dirty="0"/>
            </a:br>
            <a:r>
              <a:rPr lang="en-US" b="0" dirty="0"/>
              <a:t>Why do protests continue to happen despite these improvements? </a:t>
            </a:r>
          </a:p>
          <a:p>
            <a:r>
              <a:rPr lang="en-US" b="0" dirty="0">
                <a:latin typeface="Proxima Nova Semibold"/>
              </a:rPr>
              <a:t>How do you see state suppression, systemic racism, and illusionary change in the outcome of each protest?</a:t>
            </a:r>
            <a:endParaRPr lang="en-US" dirty="0">
              <a:latin typeface="Proxima Nova Semibold"/>
            </a:endParaRPr>
          </a:p>
        </p:txBody>
      </p:sp>
      <p:sp>
        <p:nvSpPr>
          <p:cNvPr id="3" name="Title 2">
            <a:extLst>
              <a:ext uri="{FF2B5EF4-FFF2-40B4-BE49-F238E27FC236}">
                <a16:creationId xmlns:a16="http://schemas.microsoft.com/office/drawing/2014/main" id="{81242FAA-A9E9-46D3-D8AC-C20115477C4C}"/>
              </a:ext>
            </a:extLst>
          </p:cNvPr>
          <p:cNvSpPr>
            <a:spLocks noGrp="1"/>
          </p:cNvSpPr>
          <p:nvPr>
            <p:ph type="title"/>
          </p:nvPr>
        </p:nvSpPr>
        <p:spPr/>
        <p:txBody>
          <a:bodyPr/>
          <a:lstStyle/>
          <a:p>
            <a:r>
              <a:rPr lang="en-US" b="0">
                <a:latin typeface="Arial Black"/>
              </a:rPr>
              <a:t>Wrap Up</a:t>
            </a:r>
            <a:endParaRPr lang="en-US">
              <a:latin typeface="Arial Black"/>
            </a:endParaRPr>
          </a:p>
        </p:txBody>
      </p:sp>
      <p:sp>
        <p:nvSpPr>
          <p:cNvPr id="4" name="Slide Number Placeholder 3">
            <a:extLst>
              <a:ext uri="{FF2B5EF4-FFF2-40B4-BE49-F238E27FC236}">
                <a16:creationId xmlns:a16="http://schemas.microsoft.com/office/drawing/2014/main" id="{9D9915F9-2B94-60C2-9F54-7CEBFA11F5E2}"/>
              </a:ext>
            </a:extLst>
          </p:cNvPr>
          <p:cNvSpPr>
            <a:spLocks noGrp="1"/>
          </p:cNvSpPr>
          <p:nvPr>
            <p:ph type="sldNum" sz="quarter" idx="4"/>
          </p:nvPr>
        </p:nvSpPr>
        <p:spPr/>
        <p:txBody>
          <a:bodyPr/>
          <a:lstStyle/>
          <a:p>
            <a:fld id="{0DBAA714-CBDA-6B46-A573-1662C7FF6AC9}" type="slidenum">
              <a:rPr lang="en-US" smtClean="0"/>
              <a:pPr/>
              <a:t>14</a:t>
            </a:fld>
            <a:endParaRPr lang="en-US" dirty="0"/>
          </a:p>
        </p:txBody>
      </p:sp>
    </p:spTree>
    <p:extLst>
      <p:ext uri="{BB962C8B-B14F-4D97-AF65-F5344CB8AC3E}">
        <p14:creationId xmlns:p14="http://schemas.microsoft.com/office/powerpoint/2010/main" val="165434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98A6CA-6D54-F0E0-CC42-994A332445A8}"/>
              </a:ext>
            </a:extLst>
          </p:cNvPr>
          <p:cNvSpPr>
            <a:spLocks noGrp="1"/>
          </p:cNvSpPr>
          <p:nvPr>
            <p:ph idx="10"/>
          </p:nvPr>
        </p:nvSpPr>
        <p:spPr>
          <a:xfrm>
            <a:off x="5039056" y="2245406"/>
            <a:ext cx="6594001" cy="2367188"/>
          </a:xfrm>
        </p:spPr>
        <p:txBody>
          <a:bodyPr vert="horz" lIns="91440" tIns="45720" rIns="91440" bIns="45720" rtlCol="0" anchor="t">
            <a:normAutofit/>
          </a:bodyPr>
          <a:lstStyle/>
          <a:p>
            <a:r>
              <a:rPr lang="en-US" b="0" dirty="0">
                <a:latin typeface="Proxima Nova Semibold"/>
                <a:cs typeface="Arial"/>
              </a:rPr>
              <a:t>Why are African American uprisings framed as riots?</a:t>
            </a:r>
          </a:p>
          <a:p>
            <a:r>
              <a:rPr lang="en-US" b="0" dirty="0">
                <a:latin typeface="Proxima Nova Semibold"/>
                <a:cs typeface="Arial"/>
              </a:rPr>
              <a:t>Why should we shift our language and not “call it a riot?”</a:t>
            </a:r>
            <a:endParaRPr lang="en-US" dirty="0">
              <a:latin typeface="Proxima Nova Semibold"/>
              <a:cs typeface="Arial"/>
            </a:endParaRPr>
          </a:p>
        </p:txBody>
      </p:sp>
      <p:sp>
        <p:nvSpPr>
          <p:cNvPr id="3" name="Title 2">
            <a:extLst>
              <a:ext uri="{FF2B5EF4-FFF2-40B4-BE49-F238E27FC236}">
                <a16:creationId xmlns:a16="http://schemas.microsoft.com/office/drawing/2014/main" id="{442FBB04-2110-1C54-C8E6-6E71032D26B3}"/>
              </a:ext>
            </a:extLst>
          </p:cNvPr>
          <p:cNvSpPr>
            <a:spLocks noGrp="1"/>
          </p:cNvSpPr>
          <p:nvPr>
            <p:ph type="title"/>
          </p:nvPr>
        </p:nvSpPr>
        <p:spPr/>
        <p:txBody>
          <a:bodyPr/>
          <a:lstStyle/>
          <a:p>
            <a:r>
              <a:rPr lang="en-US" b="0" dirty="0">
                <a:latin typeface="Arial Black"/>
              </a:rPr>
              <a:t>Exit Ticket</a:t>
            </a:r>
            <a:endParaRPr lang="en-US" dirty="0">
              <a:latin typeface="Arial Black"/>
            </a:endParaRPr>
          </a:p>
        </p:txBody>
      </p:sp>
      <p:sp>
        <p:nvSpPr>
          <p:cNvPr id="4" name="Slide Number Placeholder 3">
            <a:extLst>
              <a:ext uri="{FF2B5EF4-FFF2-40B4-BE49-F238E27FC236}">
                <a16:creationId xmlns:a16="http://schemas.microsoft.com/office/drawing/2014/main" id="{CBAC16CD-2D12-DD9E-62FE-57F2D1395C5C}"/>
              </a:ext>
            </a:extLst>
          </p:cNvPr>
          <p:cNvSpPr>
            <a:spLocks noGrp="1"/>
          </p:cNvSpPr>
          <p:nvPr>
            <p:ph type="sldNum" sz="quarter" idx="4"/>
          </p:nvPr>
        </p:nvSpPr>
        <p:spPr/>
        <p:txBody>
          <a:bodyPr/>
          <a:lstStyle/>
          <a:p>
            <a:fld id="{0DBAA714-CBDA-6B46-A573-1662C7FF6AC9}" type="slidenum">
              <a:rPr lang="en-US" smtClean="0"/>
              <a:pPr/>
              <a:t>15</a:t>
            </a:fld>
            <a:endParaRPr lang="en-US" dirty="0"/>
          </a:p>
        </p:txBody>
      </p:sp>
    </p:spTree>
    <p:extLst>
      <p:ext uri="{BB962C8B-B14F-4D97-AF65-F5344CB8AC3E}">
        <p14:creationId xmlns:p14="http://schemas.microsoft.com/office/powerpoint/2010/main" val="209888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1705C6-1F8E-DB41-9ADD-36661AA52F6E}"/>
              </a:ext>
            </a:extLst>
          </p:cNvPr>
          <p:cNvSpPr>
            <a:spLocks noGrp="1"/>
          </p:cNvSpPr>
          <p:nvPr>
            <p:ph type="title"/>
          </p:nvPr>
        </p:nvSpPr>
        <p:spPr/>
        <p:txBody>
          <a:bodyPr/>
          <a:lstStyle/>
          <a:p>
            <a:r>
              <a:rPr lang="en-US" dirty="0">
                <a:latin typeface="Arial Black"/>
              </a:rPr>
              <a:t>Mr. Bellringer</a:t>
            </a:r>
            <a:endParaRPr lang="en-US" dirty="0"/>
          </a:p>
        </p:txBody>
      </p:sp>
      <p:sp>
        <p:nvSpPr>
          <p:cNvPr id="4" name="Text Placeholder 3">
            <a:extLst>
              <a:ext uri="{FF2B5EF4-FFF2-40B4-BE49-F238E27FC236}">
                <a16:creationId xmlns:a16="http://schemas.microsoft.com/office/drawing/2014/main" id="{790C23FA-C0F0-594A-B3E7-EAB29ED4742F}"/>
              </a:ext>
            </a:extLst>
          </p:cNvPr>
          <p:cNvSpPr>
            <a:spLocks noGrp="1"/>
          </p:cNvSpPr>
          <p:nvPr>
            <p:ph type="body" sz="quarter" idx="11"/>
          </p:nvPr>
        </p:nvSpPr>
        <p:spPr/>
        <p:txBody>
          <a:bodyPr vert="horz" lIns="91440" tIns="45720" rIns="91440" bIns="45720" rtlCol="0" anchor="t">
            <a:normAutofit/>
          </a:bodyPr>
          <a:lstStyle/>
          <a:p>
            <a:r>
              <a:rPr lang="en-US" dirty="0">
                <a:latin typeface="Arial"/>
                <a:cs typeface="Arial"/>
              </a:rPr>
              <a:t>What is a riot?</a:t>
            </a:r>
            <a:endParaRPr lang="en-US" dirty="0"/>
          </a:p>
          <a:p>
            <a:br>
              <a:rPr lang="en-US" dirty="0"/>
            </a:br>
            <a:r>
              <a:rPr lang="en-US" dirty="0">
                <a:latin typeface="Arial"/>
                <a:cs typeface="Arial"/>
              </a:rPr>
              <a:t>Why are definitions important?</a:t>
            </a:r>
            <a:endParaRPr lang="en-US" dirty="0"/>
          </a:p>
        </p:txBody>
      </p:sp>
      <p:sp>
        <p:nvSpPr>
          <p:cNvPr id="5" name="Slide Number Placeholder 4">
            <a:extLst>
              <a:ext uri="{FF2B5EF4-FFF2-40B4-BE49-F238E27FC236}">
                <a16:creationId xmlns:a16="http://schemas.microsoft.com/office/drawing/2014/main" id="{F14AE710-7F92-904A-B636-D270B927F25C}"/>
              </a:ext>
            </a:extLst>
          </p:cNvPr>
          <p:cNvSpPr>
            <a:spLocks noGrp="1"/>
          </p:cNvSpPr>
          <p:nvPr>
            <p:ph type="sldNum" sz="quarter" idx="4"/>
          </p:nvPr>
        </p:nvSpPr>
        <p:spPr/>
        <p:txBody>
          <a:bodyPr/>
          <a:lstStyle/>
          <a:p>
            <a:fld id="{0DBAA714-CBDA-6B46-A573-1662C7FF6AC9}" type="slidenum">
              <a:rPr lang="en-US" smtClean="0"/>
              <a:pPr/>
              <a:t>2</a:t>
            </a:fld>
            <a:endParaRPr lang="en-US" dirty="0"/>
          </a:p>
        </p:txBody>
      </p:sp>
    </p:spTree>
    <p:extLst>
      <p:ext uri="{BB962C8B-B14F-4D97-AF65-F5344CB8AC3E}">
        <p14:creationId xmlns:p14="http://schemas.microsoft.com/office/powerpoint/2010/main" val="263829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903A-2BE8-5644-8B79-7D918BF05A4A}"/>
              </a:ext>
            </a:extLst>
          </p:cNvPr>
          <p:cNvSpPr>
            <a:spLocks noGrp="1"/>
          </p:cNvSpPr>
          <p:nvPr>
            <p:ph type="title"/>
          </p:nvPr>
        </p:nvSpPr>
        <p:spPr/>
        <p:txBody>
          <a:bodyPr/>
          <a:lstStyle/>
          <a:p>
            <a:r>
              <a:rPr lang="en-US" b="0" dirty="0">
                <a:latin typeface="Arial Black"/>
              </a:rPr>
              <a:t>Systemic Oppression and State Violence</a:t>
            </a:r>
            <a:endParaRPr lang="en-US" dirty="0">
              <a:latin typeface="Arial Black"/>
            </a:endParaRPr>
          </a:p>
        </p:txBody>
      </p:sp>
      <p:sp>
        <p:nvSpPr>
          <p:cNvPr id="3" name="Slide Number Placeholder 2">
            <a:extLst>
              <a:ext uri="{FF2B5EF4-FFF2-40B4-BE49-F238E27FC236}">
                <a16:creationId xmlns:a16="http://schemas.microsoft.com/office/drawing/2014/main" id="{1E0F6D91-FFB3-C54F-9EDB-14B337C5B20E}"/>
              </a:ext>
            </a:extLst>
          </p:cNvPr>
          <p:cNvSpPr>
            <a:spLocks noGrp="1"/>
          </p:cNvSpPr>
          <p:nvPr>
            <p:ph type="sldNum" sz="quarter" idx="4"/>
          </p:nvPr>
        </p:nvSpPr>
        <p:spPr/>
        <p:txBody>
          <a:bodyPr/>
          <a:lstStyle/>
          <a:p>
            <a:fld id="{0DBAA714-CBDA-6B46-A573-1662C7FF6AC9}" type="slidenum">
              <a:rPr lang="en-US" smtClean="0"/>
              <a:pPr/>
              <a:t>3</a:t>
            </a:fld>
            <a:endParaRPr lang="en-US" dirty="0"/>
          </a:p>
        </p:txBody>
      </p:sp>
      <p:sp>
        <p:nvSpPr>
          <p:cNvPr id="4" name="TextBox 3">
            <a:extLst>
              <a:ext uri="{FF2B5EF4-FFF2-40B4-BE49-F238E27FC236}">
                <a16:creationId xmlns:a16="http://schemas.microsoft.com/office/drawing/2014/main" id="{7E9997F3-3685-2FAD-208D-F7D3995F1D34}"/>
              </a:ext>
            </a:extLst>
          </p:cNvPr>
          <p:cNvSpPr txBox="1"/>
          <p:nvPr/>
        </p:nvSpPr>
        <p:spPr>
          <a:xfrm>
            <a:off x="993060" y="3886780"/>
            <a:ext cx="1035044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Dubai"/>
                <a:cs typeface="Dubai"/>
              </a:rPr>
              <a:t>Systemic</a:t>
            </a:r>
            <a:r>
              <a:rPr lang="en-US" dirty="0">
                <a:solidFill>
                  <a:schemeClr val="bg1"/>
                </a:solidFill>
                <a:latin typeface="Dubai"/>
                <a:ea typeface="+mn-lt"/>
                <a:cs typeface="+mn-lt"/>
              </a:rPr>
              <a:t> Oppression and State Violence</a:t>
            </a:r>
            <a:br>
              <a:rPr lang="en-US" dirty="0">
                <a:solidFill>
                  <a:schemeClr val="bg1"/>
                </a:solidFill>
                <a:latin typeface="Dubai"/>
                <a:ea typeface="+mn-lt"/>
                <a:cs typeface="+mn-lt"/>
              </a:rPr>
            </a:br>
            <a:r>
              <a:rPr lang="en-US" dirty="0">
                <a:solidFill>
                  <a:schemeClr val="bg1"/>
                </a:solidFill>
                <a:latin typeface="Dubai"/>
                <a:ea typeface="+mn-lt"/>
                <a:cs typeface="+mn-lt"/>
              </a:rPr>
              <a:t>Systemic Oppression: Historical state enforced oppression that exists purposefully in </a:t>
            </a:r>
            <a:br>
              <a:rPr lang="en-US" dirty="0">
                <a:solidFill>
                  <a:schemeClr val="bg1"/>
                </a:solidFill>
                <a:latin typeface="Dubai"/>
                <a:ea typeface="+mn-lt"/>
                <a:cs typeface="+mn-lt"/>
              </a:rPr>
            </a:br>
            <a:r>
              <a:rPr lang="en-US" dirty="0">
                <a:solidFill>
                  <a:schemeClr val="bg1"/>
                </a:solidFill>
                <a:latin typeface="Dubai"/>
                <a:ea typeface="+mn-lt"/>
                <a:cs typeface="+mn-lt"/>
              </a:rPr>
              <a:t>order to benefit a certain group and intentionally harm others. </a:t>
            </a:r>
            <a:br>
              <a:rPr lang="en-US" dirty="0">
                <a:solidFill>
                  <a:schemeClr val="bg1"/>
                </a:solidFill>
                <a:latin typeface="Dubai"/>
                <a:ea typeface="+mn-lt"/>
                <a:cs typeface="+mn-lt"/>
              </a:rPr>
            </a:br>
            <a:r>
              <a:rPr lang="en-US" dirty="0">
                <a:solidFill>
                  <a:schemeClr val="bg1"/>
                </a:solidFill>
                <a:latin typeface="Dubai"/>
                <a:ea typeface="+mn-lt"/>
                <a:cs typeface="+mn-lt"/>
              </a:rPr>
              <a:t>State Violence: Violence that is perpetrated from a state or governmental level, it is </a:t>
            </a:r>
            <a:br>
              <a:rPr lang="en-US" dirty="0">
                <a:solidFill>
                  <a:schemeClr val="bg1"/>
                </a:solidFill>
                <a:latin typeface="Dubai"/>
                <a:ea typeface="+mn-lt"/>
                <a:cs typeface="+mn-lt"/>
              </a:rPr>
            </a:br>
            <a:r>
              <a:rPr lang="en-US" dirty="0">
                <a:solidFill>
                  <a:schemeClr val="bg1"/>
                </a:solidFill>
                <a:latin typeface="Dubai"/>
                <a:ea typeface="+mn-lt"/>
                <a:cs typeface="+mn-lt"/>
              </a:rPr>
              <a:t>often codified into laws and used to control marginalized groups. </a:t>
            </a:r>
            <a:endParaRPr lang="en-US" dirty="0">
              <a:solidFill>
                <a:schemeClr val="bg1"/>
              </a:solidFill>
              <a:latin typeface="Dubai"/>
              <a:cs typeface="Calibri"/>
            </a:endParaRPr>
          </a:p>
        </p:txBody>
      </p:sp>
    </p:spTree>
    <p:extLst>
      <p:ext uri="{BB962C8B-B14F-4D97-AF65-F5344CB8AC3E}">
        <p14:creationId xmlns:p14="http://schemas.microsoft.com/office/powerpoint/2010/main" val="2340470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83B420-F249-5A42-B666-16BAF2DED961}"/>
              </a:ext>
            </a:extLst>
          </p:cNvPr>
          <p:cNvSpPr>
            <a:spLocks noGrp="1"/>
          </p:cNvSpPr>
          <p:nvPr>
            <p:ph idx="1"/>
          </p:nvPr>
        </p:nvSpPr>
        <p:spPr/>
        <p:txBody>
          <a:bodyPr vert="horz" lIns="91440" tIns="45720" rIns="91440" bIns="45720" rtlCol="0" anchor="t">
            <a:normAutofit fontScale="85000" lnSpcReduction="20000"/>
          </a:bodyPr>
          <a:lstStyle/>
          <a:p>
            <a:pPr marL="0" indent="0">
              <a:buNone/>
            </a:pPr>
            <a:br>
              <a:rPr lang="en-US" b="0" dirty="0"/>
            </a:br>
            <a:r>
              <a:rPr lang="en-US" b="0" dirty="0">
                <a:latin typeface="Dubai"/>
                <a:cs typeface="Arial"/>
              </a:rPr>
              <a:t>Nat Turner's Rebellion – 1831</a:t>
            </a:r>
          </a:p>
          <a:p>
            <a:r>
              <a:rPr lang="en-US" b="0" dirty="0">
                <a:latin typeface="Dubai"/>
                <a:cs typeface="Arial"/>
              </a:rPr>
              <a:t>More than 70 enslaved African Americans killed their masters and other slaveholders  - VA 1831</a:t>
            </a:r>
          </a:p>
          <a:p>
            <a:r>
              <a:rPr lang="en-US" b="0" dirty="0">
                <a:latin typeface="Dubai"/>
                <a:cs typeface="Arial"/>
              </a:rPr>
              <a:t>Local white militia put down uprising</a:t>
            </a:r>
          </a:p>
          <a:p>
            <a:r>
              <a:rPr lang="en-US" b="0" dirty="0">
                <a:latin typeface="Dubai"/>
                <a:cs typeface="Arial"/>
              </a:rPr>
              <a:t>Those involved executed. </a:t>
            </a:r>
          </a:p>
          <a:p>
            <a:r>
              <a:rPr lang="en-US" b="0" dirty="0">
                <a:latin typeface="Dubai"/>
                <a:cs typeface="Arial"/>
              </a:rPr>
              <a:t>Virginian whites would execute 200 other enslaved African Americans as retribution for revolt and use courts and legal discrimination to police enslaved people.</a:t>
            </a:r>
          </a:p>
          <a:p>
            <a:r>
              <a:rPr lang="en-US" b="0" dirty="0">
                <a:latin typeface="Dubai"/>
                <a:cs typeface="Arial"/>
              </a:rPr>
              <a:t>Early slave revolts help us understand the conditions for uprisings, the long history, and their legacy in the present.</a:t>
            </a:r>
            <a:endParaRPr lang="en-US" dirty="0">
              <a:latin typeface="Dubai"/>
            </a:endParaRPr>
          </a:p>
        </p:txBody>
      </p:sp>
      <p:sp>
        <p:nvSpPr>
          <p:cNvPr id="4" name="Title 3">
            <a:extLst>
              <a:ext uri="{FF2B5EF4-FFF2-40B4-BE49-F238E27FC236}">
                <a16:creationId xmlns:a16="http://schemas.microsoft.com/office/drawing/2014/main" id="{69D4F7BA-1850-594B-8DFE-CB591C37FEF7}"/>
              </a:ext>
            </a:extLst>
          </p:cNvPr>
          <p:cNvSpPr>
            <a:spLocks noGrp="1"/>
          </p:cNvSpPr>
          <p:nvPr>
            <p:ph type="title"/>
          </p:nvPr>
        </p:nvSpPr>
        <p:spPr/>
        <p:txBody>
          <a:bodyPr/>
          <a:lstStyle/>
          <a:p>
            <a:r>
              <a:rPr lang="en-US" b="0" dirty="0"/>
              <a:t>History of African American Uprisings</a:t>
            </a:r>
            <a:endParaRPr lang="en-US" dirty="0"/>
          </a:p>
        </p:txBody>
      </p:sp>
      <p:sp>
        <p:nvSpPr>
          <p:cNvPr id="3" name="Slide Number Placeholder 2">
            <a:extLst>
              <a:ext uri="{FF2B5EF4-FFF2-40B4-BE49-F238E27FC236}">
                <a16:creationId xmlns:a16="http://schemas.microsoft.com/office/drawing/2014/main" id="{D6DA979F-6092-BA4E-9999-9D56C12C68D4}"/>
              </a:ext>
            </a:extLst>
          </p:cNvPr>
          <p:cNvSpPr>
            <a:spLocks noGrp="1"/>
          </p:cNvSpPr>
          <p:nvPr>
            <p:ph type="sldNum" sz="quarter" idx="4"/>
          </p:nvPr>
        </p:nvSpPr>
        <p:spPr/>
        <p:txBody>
          <a:bodyPr/>
          <a:lstStyle/>
          <a:p>
            <a:fld id="{0DBAA714-CBDA-6B46-A573-1662C7FF6AC9}" type="slidenum">
              <a:rPr lang="en-US" smtClean="0"/>
              <a:pPr/>
              <a:t>4</a:t>
            </a:fld>
            <a:endParaRPr lang="en-US" dirty="0"/>
          </a:p>
        </p:txBody>
      </p:sp>
    </p:spTree>
    <p:extLst>
      <p:ext uri="{BB962C8B-B14F-4D97-AF65-F5344CB8AC3E}">
        <p14:creationId xmlns:p14="http://schemas.microsoft.com/office/powerpoint/2010/main" val="228237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C115F-12E4-5445-B03E-763467DFFF1A}"/>
              </a:ext>
            </a:extLst>
          </p:cNvPr>
          <p:cNvSpPr>
            <a:spLocks noGrp="1"/>
          </p:cNvSpPr>
          <p:nvPr>
            <p:ph idx="10"/>
          </p:nvPr>
        </p:nvSpPr>
        <p:spPr>
          <a:xfrm>
            <a:off x="481269" y="1945072"/>
            <a:ext cx="11156949" cy="3831259"/>
          </a:xfrm>
        </p:spPr>
        <p:txBody>
          <a:bodyPr vert="horz" lIns="91440" tIns="45720" rIns="91440" bIns="45720" rtlCol="0" anchor="t">
            <a:noAutofit/>
          </a:bodyPr>
          <a:lstStyle/>
          <a:p>
            <a:r>
              <a:rPr lang="en-US" sz="2400" b="0" dirty="0">
                <a:latin typeface="Dubai"/>
                <a:cs typeface="Dubai"/>
              </a:rPr>
              <a:t>Silent Protest Parade – 1917</a:t>
            </a:r>
          </a:p>
          <a:p>
            <a:pPr lvl="1"/>
            <a:r>
              <a:rPr lang="en-US" b="0" dirty="0">
                <a:latin typeface="Dubai"/>
                <a:cs typeface="Dubai"/>
              </a:rPr>
              <a:t>Labor tensions from Blacks migrating north and taking striking white workers jobs </a:t>
            </a:r>
            <a:br>
              <a:rPr lang="en-US" b="0" dirty="0">
                <a:latin typeface="Dubai"/>
                <a:cs typeface="Dubai"/>
              </a:rPr>
            </a:br>
            <a:r>
              <a:rPr lang="en-US" b="0" dirty="0">
                <a:latin typeface="Dubai"/>
                <a:cs typeface="Dubai"/>
              </a:rPr>
              <a:t>lead to a massacre of African Americans in St. Louis.</a:t>
            </a:r>
            <a:endParaRPr lang="en-US" dirty="0">
              <a:latin typeface="Dubai"/>
              <a:cs typeface="Dubai"/>
            </a:endParaRPr>
          </a:p>
          <a:p>
            <a:pPr lvl="1"/>
            <a:r>
              <a:rPr lang="en-US" b="0" dirty="0">
                <a:latin typeface="Dubai"/>
                <a:cs typeface="Dubai"/>
              </a:rPr>
              <a:t>This event was worsened by President Wilson and the Federal government who ignored the massacre and refused to meet with NAACP leaders to create an anti lynching bill.</a:t>
            </a:r>
            <a:endParaRPr lang="en-US" dirty="0">
              <a:latin typeface="Dubai"/>
              <a:cs typeface="Dubai"/>
            </a:endParaRPr>
          </a:p>
          <a:p>
            <a:pPr lvl="1"/>
            <a:r>
              <a:rPr lang="en-US" b="0" dirty="0">
                <a:latin typeface="Dubai"/>
                <a:cs typeface="Dubai"/>
              </a:rPr>
              <a:t>The NAACP planned a response by holding a massive march that involved a silent </a:t>
            </a:r>
            <a:br>
              <a:rPr lang="en-US" b="0" dirty="0">
                <a:latin typeface="Dubai"/>
                <a:cs typeface="Dubai"/>
              </a:rPr>
            </a:br>
            <a:r>
              <a:rPr lang="en-US" b="0" dirty="0">
                <a:latin typeface="Dubai"/>
                <a:cs typeface="Dubai"/>
              </a:rPr>
              <a:t>protest that denounced the killings.</a:t>
            </a:r>
            <a:endParaRPr lang="en-US" b="0" dirty="0">
              <a:latin typeface="Arial"/>
              <a:cs typeface="Arial"/>
            </a:endParaRPr>
          </a:p>
        </p:txBody>
      </p:sp>
      <p:sp>
        <p:nvSpPr>
          <p:cNvPr id="4" name="Title 3">
            <a:extLst>
              <a:ext uri="{FF2B5EF4-FFF2-40B4-BE49-F238E27FC236}">
                <a16:creationId xmlns:a16="http://schemas.microsoft.com/office/drawing/2014/main" id="{4427E01D-6F01-5E4E-9CEF-1B36707041D2}"/>
              </a:ext>
            </a:extLst>
          </p:cNvPr>
          <p:cNvSpPr>
            <a:spLocks noGrp="1"/>
          </p:cNvSpPr>
          <p:nvPr>
            <p:ph type="title"/>
          </p:nvPr>
        </p:nvSpPr>
        <p:spPr/>
        <p:txBody>
          <a:bodyPr/>
          <a:lstStyle/>
          <a:p>
            <a:r>
              <a:rPr lang="en-US" b="0" dirty="0">
                <a:latin typeface="Arial Black"/>
              </a:rPr>
              <a:t>History of African American Uprisings</a:t>
            </a:r>
            <a:endParaRPr lang="en-US" dirty="0">
              <a:latin typeface="Arial Black"/>
            </a:endParaRPr>
          </a:p>
        </p:txBody>
      </p:sp>
      <p:sp>
        <p:nvSpPr>
          <p:cNvPr id="5" name="Slide Number Placeholder 4">
            <a:extLst>
              <a:ext uri="{FF2B5EF4-FFF2-40B4-BE49-F238E27FC236}">
                <a16:creationId xmlns:a16="http://schemas.microsoft.com/office/drawing/2014/main" id="{3C9B9427-1F38-EE4E-B763-361E887537CC}"/>
              </a:ext>
            </a:extLst>
          </p:cNvPr>
          <p:cNvSpPr>
            <a:spLocks noGrp="1"/>
          </p:cNvSpPr>
          <p:nvPr>
            <p:ph type="sldNum" sz="quarter" idx="4"/>
          </p:nvPr>
        </p:nvSpPr>
        <p:spPr/>
        <p:txBody>
          <a:bodyPr/>
          <a:lstStyle/>
          <a:p>
            <a:fld id="{0DBAA714-CBDA-6B46-A573-1662C7FF6AC9}" type="slidenum">
              <a:rPr lang="en-US" smtClean="0"/>
              <a:pPr/>
              <a:t>5</a:t>
            </a:fld>
            <a:endParaRPr lang="en-US" dirty="0"/>
          </a:p>
        </p:txBody>
      </p:sp>
    </p:spTree>
    <p:extLst>
      <p:ext uri="{BB962C8B-B14F-4D97-AF65-F5344CB8AC3E}">
        <p14:creationId xmlns:p14="http://schemas.microsoft.com/office/powerpoint/2010/main" val="175573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FAF54C-EB27-B745-8BA1-76B41D711943}"/>
              </a:ext>
            </a:extLst>
          </p:cNvPr>
          <p:cNvSpPr>
            <a:spLocks noGrp="1"/>
          </p:cNvSpPr>
          <p:nvPr>
            <p:ph idx="10"/>
          </p:nvPr>
        </p:nvSpPr>
        <p:spPr>
          <a:xfrm>
            <a:off x="546817" y="1945072"/>
            <a:ext cx="11083208" cy="3831259"/>
          </a:xfrm>
        </p:spPr>
        <p:txBody>
          <a:bodyPr vert="horz" lIns="91440" tIns="45720" rIns="91440" bIns="45720" rtlCol="0" anchor="t">
            <a:noAutofit/>
          </a:bodyPr>
          <a:lstStyle/>
          <a:p>
            <a:r>
              <a:rPr lang="en-US" sz="2000" b="0" dirty="0">
                <a:latin typeface="Arial"/>
                <a:cs typeface="Arial"/>
              </a:rPr>
              <a:t>Civil Rights Protests - 1954-1968</a:t>
            </a:r>
          </a:p>
          <a:p>
            <a:pPr lvl="1"/>
            <a:r>
              <a:rPr lang="en-US" sz="2000" b="0" dirty="0">
                <a:latin typeface="Arial"/>
                <a:cs typeface="Arial"/>
              </a:rPr>
              <a:t>African Americans protested segregation laws under Jim Crow and pushed for removal</a:t>
            </a:r>
            <a:endParaRPr lang="en-US" sz="2000" dirty="0">
              <a:latin typeface="Arial"/>
              <a:cs typeface="Arial"/>
            </a:endParaRPr>
          </a:p>
          <a:p>
            <a:pPr lvl="1"/>
            <a:r>
              <a:rPr lang="en-US" sz="2000" b="0" dirty="0">
                <a:latin typeface="Arial"/>
                <a:cs typeface="Arial"/>
              </a:rPr>
              <a:t>MLK led protests - urged non-violence protest as a moral opposition to racist </a:t>
            </a:r>
            <a:br>
              <a:rPr lang="en-US" sz="2000" b="0" dirty="0"/>
            </a:br>
            <a:r>
              <a:rPr lang="en-US" sz="2000" b="0" dirty="0">
                <a:latin typeface="Arial"/>
                <a:cs typeface="Arial"/>
              </a:rPr>
              <a:t>violence. </a:t>
            </a:r>
          </a:p>
          <a:p>
            <a:pPr lvl="1"/>
            <a:r>
              <a:rPr lang="en-US" sz="2000" b="0" dirty="0">
                <a:latin typeface="Arial"/>
                <a:cs typeface="Arial"/>
              </a:rPr>
              <a:t>It is important to note that violent protest was viewed as an ineffective and negative strategy for Civil Rights organizing. </a:t>
            </a:r>
          </a:p>
          <a:p>
            <a:pPr lvl="2"/>
            <a:r>
              <a:rPr lang="en-US" sz="1600" b="0" dirty="0">
                <a:latin typeface="Arial"/>
                <a:cs typeface="Arial"/>
              </a:rPr>
              <a:t>Civil Rights leaders worried that the government would not support their social cause if Civil Rights activists used violence to draw attention to their social causes.</a:t>
            </a:r>
            <a:endParaRPr lang="en-US" sz="1600" dirty="0">
              <a:latin typeface="Arial"/>
              <a:cs typeface="Arial"/>
            </a:endParaRPr>
          </a:p>
          <a:p>
            <a:pPr lvl="1"/>
            <a:r>
              <a:rPr lang="en-US" sz="2000" b="0" dirty="0">
                <a:latin typeface="Arial"/>
                <a:cs typeface="Arial"/>
              </a:rPr>
              <a:t>Protests led to the creation of the Civil Rights Act which was legal victory. However, the passage of this law did not end the violence against African Americans.</a:t>
            </a:r>
            <a:endParaRPr lang="en-US" sz="2000" dirty="0">
              <a:latin typeface="Arial"/>
              <a:cs typeface="Arial"/>
            </a:endParaRPr>
          </a:p>
        </p:txBody>
      </p:sp>
      <p:sp>
        <p:nvSpPr>
          <p:cNvPr id="3" name="Title 2">
            <a:extLst>
              <a:ext uri="{FF2B5EF4-FFF2-40B4-BE49-F238E27FC236}">
                <a16:creationId xmlns:a16="http://schemas.microsoft.com/office/drawing/2014/main" id="{94FEBD1A-2EC7-054A-A206-3227B9A28A2B}"/>
              </a:ext>
            </a:extLst>
          </p:cNvPr>
          <p:cNvSpPr>
            <a:spLocks noGrp="1"/>
          </p:cNvSpPr>
          <p:nvPr>
            <p:ph type="title"/>
          </p:nvPr>
        </p:nvSpPr>
        <p:spPr>
          <a:xfrm>
            <a:off x="555010" y="389030"/>
            <a:ext cx="5317982" cy="1135791"/>
          </a:xfrm>
        </p:spPr>
        <p:txBody>
          <a:bodyPr/>
          <a:lstStyle/>
          <a:p>
            <a:r>
              <a:rPr lang="en-US" b="0">
                <a:latin typeface="Arial Black"/>
              </a:rPr>
              <a:t>History of African American Uprisings</a:t>
            </a:r>
            <a:endParaRPr lang="en-US">
              <a:latin typeface="Arial Black"/>
            </a:endParaRPr>
          </a:p>
        </p:txBody>
      </p:sp>
      <p:sp>
        <p:nvSpPr>
          <p:cNvPr id="4" name="Slide Number Placeholder 3">
            <a:extLst>
              <a:ext uri="{FF2B5EF4-FFF2-40B4-BE49-F238E27FC236}">
                <a16:creationId xmlns:a16="http://schemas.microsoft.com/office/drawing/2014/main" id="{D243FEE9-6C66-764D-AF51-647F37E607BB}"/>
              </a:ext>
            </a:extLst>
          </p:cNvPr>
          <p:cNvSpPr>
            <a:spLocks noGrp="1"/>
          </p:cNvSpPr>
          <p:nvPr>
            <p:ph type="sldNum" sz="quarter" idx="4"/>
          </p:nvPr>
        </p:nvSpPr>
        <p:spPr/>
        <p:txBody>
          <a:bodyPr/>
          <a:lstStyle/>
          <a:p>
            <a:fld id="{0DBAA714-CBDA-6B46-A573-1662C7FF6AC9}" type="slidenum">
              <a:rPr lang="en-US" smtClean="0"/>
              <a:pPr/>
              <a:t>6</a:t>
            </a:fld>
            <a:endParaRPr lang="en-US" dirty="0"/>
          </a:p>
        </p:txBody>
      </p:sp>
    </p:spTree>
    <p:extLst>
      <p:ext uri="{BB962C8B-B14F-4D97-AF65-F5344CB8AC3E}">
        <p14:creationId xmlns:p14="http://schemas.microsoft.com/office/powerpoint/2010/main" val="72464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A96AC8-E40A-1D41-BBA0-96BB5C1B489A}"/>
              </a:ext>
            </a:extLst>
          </p:cNvPr>
          <p:cNvSpPr>
            <a:spLocks noGrp="1"/>
          </p:cNvSpPr>
          <p:nvPr>
            <p:ph idx="10"/>
          </p:nvPr>
        </p:nvSpPr>
        <p:spPr>
          <a:xfrm>
            <a:off x="623907" y="1887199"/>
            <a:ext cx="10944185" cy="3831259"/>
          </a:xfrm>
        </p:spPr>
        <p:txBody>
          <a:bodyPr vert="horz" lIns="91440" tIns="45720" rIns="91440" bIns="45720" rtlCol="0" anchor="t">
            <a:normAutofit fontScale="92500"/>
          </a:bodyPr>
          <a:lstStyle/>
          <a:p>
            <a:r>
              <a:rPr lang="en-US" b="0" dirty="0">
                <a:latin typeface="Dubai"/>
                <a:cs typeface="Dubai"/>
              </a:rPr>
              <a:t>1992 Los Angeles Protests</a:t>
            </a:r>
          </a:p>
          <a:p>
            <a:pPr lvl="1"/>
            <a:r>
              <a:rPr lang="en-US" b="0" dirty="0">
                <a:latin typeface="Dubai"/>
                <a:cs typeface="Dubai"/>
              </a:rPr>
              <a:t>Mounting tension over police brutality, poverty, and racism explodes when 4 police </a:t>
            </a:r>
            <a:br>
              <a:rPr lang="en-US" b="0" dirty="0">
                <a:latin typeface="Dubai"/>
                <a:cs typeface="Dubai"/>
              </a:rPr>
            </a:br>
            <a:r>
              <a:rPr lang="en-US" b="0" dirty="0">
                <a:latin typeface="Dubai"/>
                <a:cs typeface="Dubai"/>
              </a:rPr>
              <a:t>officers beat local African American man Rodney King during a traffic stop. The </a:t>
            </a:r>
            <a:br>
              <a:rPr lang="en-US" b="0" dirty="0">
                <a:latin typeface="Dubai"/>
                <a:cs typeface="Dubai"/>
              </a:rPr>
            </a:br>
            <a:r>
              <a:rPr lang="en-US" b="0" dirty="0">
                <a:latin typeface="Dubai"/>
                <a:cs typeface="Dubai"/>
              </a:rPr>
              <a:t>beating is caught on tape adding to the outrage worldwide and showing the brutality </a:t>
            </a:r>
            <a:br>
              <a:rPr lang="en-US" b="0" dirty="0">
                <a:latin typeface="Dubai"/>
                <a:cs typeface="Dubai"/>
              </a:rPr>
            </a:br>
            <a:r>
              <a:rPr lang="en-US" b="0" dirty="0">
                <a:latin typeface="Dubai"/>
                <a:cs typeface="Dubai"/>
              </a:rPr>
              <a:t>of the LAPD. </a:t>
            </a:r>
            <a:endParaRPr lang="en-US" dirty="0">
              <a:latin typeface="Dubai"/>
              <a:cs typeface="Dubai"/>
            </a:endParaRPr>
          </a:p>
          <a:p>
            <a:pPr lvl="1"/>
            <a:r>
              <a:rPr lang="en-US" b="0" dirty="0">
                <a:latin typeface="Dubai"/>
                <a:cs typeface="Dubai"/>
              </a:rPr>
              <a:t>Over the course of four days large groups of African Americans attacked symbols of </a:t>
            </a:r>
            <a:br>
              <a:rPr lang="en-US" b="0" dirty="0">
                <a:latin typeface="Dubai"/>
                <a:cs typeface="Dubai"/>
              </a:rPr>
            </a:br>
            <a:r>
              <a:rPr lang="en-US" b="0" dirty="0">
                <a:latin typeface="Dubai"/>
                <a:cs typeface="Dubai"/>
              </a:rPr>
              <a:t>white and police authority starting the largest uprising in US history almost 12,000 </a:t>
            </a:r>
            <a:br>
              <a:rPr lang="en-US" b="0" dirty="0">
                <a:latin typeface="Dubai"/>
                <a:cs typeface="Dubai"/>
              </a:rPr>
            </a:br>
            <a:r>
              <a:rPr lang="en-US" b="0" dirty="0">
                <a:latin typeface="Dubai"/>
                <a:cs typeface="Dubai"/>
              </a:rPr>
              <a:t>people are arrested and 63 killed. </a:t>
            </a:r>
            <a:endParaRPr lang="en-US" dirty="0">
              <a:latin typeface="Dubai"/>
              <a:cs typeface="Dubai"/>
            </a:endParaRPr>
          </a:p>
          <a:p>
            <a:pPr lvl="1"/>
            <a:r>
              <a:rPr lang="en-US" b="0" dirty="0">
                <a:latin typeface="Dubai"/>
                <a:cs typeface="Dubai"/>
              </a:rPr>
              <a:t>Protests remembered as the first modern African American uprising and in many </a:t>
            </a:r>
            <a:br>
              <a:rPr lang="en-US" b="0" dirty="0">
                <a:latin typeface="Dubai"/>
                <a:cs typeface="Dubai"/>
              </a:rPr>
            </a:br>
            <a:r>
              <a:rPr lang="en-US" b="0" dirty="0">
                <a:latin typeface="Dubai"/>
                <a:cs typeface="Dubai"/>
              </a:rPr>
              <a:t>ways foreshadows the protests we see in Fergusson and the George Floyd protests.</a:t>
            </a:r>
            <a:endParaRPr lang="en-US" dirty="0">
              <a:latin typeface="Arial"/>
              <a:cs typeface="Arial"/>
            </a:endParaRPr>
          </a:p>
        </p:txBody>
      </p:sp>
      <p:sp>
        <p:nvSpPr>
          <p:cNvPr id="3" name="Title 2">
            <a:extLst>
              <a:ext uri="{FF2B5EF4-FFF2-40B4-BE49-F238E27FC236}">
                <a16:creationId xmlns:a16="http://schemas.microsoft.com/office/drawing/2014/main" id="{31462439-96EE-4B4C-9375-51C22691DF64}"/>
              </a:ext>
            </a:extLst>
          </p:cNvPr>
          <p:cNvSpPr>
            <a:spLocks noGrp="1"/>
          </p:cNvSpPr>
          <p:nvPr>
            <p:ph type="title"/>
          </p:nvPr>
        </p:nvSpPr>
        <p:spPr>
          <a:xfrm>
            <a:off x="459453" y="274320"/>
            <a:ext cx="10944185" cy="1135791"/>
          </a:xfrm>
        </p:spPr>
        <p:txBody>
          <a:bodyPr/>
          <a:lstStyle/>
          <a:p>
            <a:r>
              <a:rPr lang="en-US" b="0" dirty="0"/>
              <a:t>History of African American Uprisings</a:t>
            </a:r>
            <a:endParaRPr lang="en-US" dirty="0"/>
          </a:p>
        </p:txBody>
      </p:sp>
      <p:sp>
        <p:nvSpPr>
          <p:cNvPr id="4" name="Slide Number Placeholder 3">
            <a:extLst>
              <a:ext uri="{FF2B5EF4-FFF2-40B4-BE49-F238E27FC236}">
                <a16:creationId xmlns:a16="http://schemas.microsoft.com/office/drawing/2014/main" id="{BD513C02-832E-4742-B96C-6364D1D23C50}"/>
              </a:ext>
            </a:extLst>
          </p:cNvPr>
          <p:cNvSpPr>
            <a:spLocks noGrp="1"/>
          </p:cNvSpPr>
          <p:nvPr>
            <p:ph type="sldNum" sz="quarter" idx="4"/>
          </p:nvPr>
        </p:nvSpPr>
        <p:spPr/>
        <p:txBody>
          <a:bodyPr/>
          <a:lstStyle/>
          <a:p>
            <a:fld id="{0DBAA714-CBDA-6B46-A573-1662C7FF6AC9}" type="slidenum">
              <a:rPr lang="en-US" smtClean="0"/>
              <a:pPr/>
              <a:t>7</a:t>
            </a:fld>
            <a:endParaRPr lang="en-US" dirty="0"/>
          </a:p>
        </p:txBody>
      </p:sp>
    </p:spTree>
    <p:extLst>
      <p:ext uri="{BB962C8B-B14F-4D97-AF65-F5344CB8AC3E}">
        <p14:creationId xmlns:p14="http://schemas.microsoft.com/office/powerpoint/2010/main" val="150892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BFD041-5897-4141-911A-73337AA527C3}"/>
              </a:ext>
            </a:extLst>
          </p:cNvPr>
          <p:cNvSpPr>
            <a:spLocks noGrp="1"/>
          </p:cNvSpPr>
          <p:nvPr>
            <p:ph idx="10"/>
          </p:nvPr>
        </p:nvSpPr>
        <p:spPr/>
        <p:txBody>
          <a:bodyPr vert="horz" lIns="91440" tIns="45720" rIns="91440" bIns="45720" rtlCol="0" anchor="t">
            <a:normAutofit fontScale="85000" lnSpcReduction="20000"/>
          </a:bodyPr>
          <a:lstStyle/>
          <a:p>
            <a:r>
              <a:rPr lang="en-US" b="0" dirty="0">
                <a:latin typeface="Proxima Nova Semibold"/>
              </a:rPr>
              <a:t>Ferguson Protests - 2014/2015</a:t>
            </a:r>
          </a:p>
          <a:p>
            <a:pPr lvl="1"/>
            <a:r>
              <a:rPr lang="en-US" b="0" dirty="0">
                <a:latin typeface="Proxima Nova Semibold"/>
              </a:rPr>
              <a:t>Set off by the murder of Michael Brown by officer Darren Wilson in Fergusson, </a:t>
            </a:r>
            <a:br>
              <a:rPr lang="en-US" b="0" dirty="0">
                <a:latin typeface="Proxima Nova Semibold"/>
              </a:rPr>
            </a:br>
            <a:r>
              <a:rPr lang="en-US" b="0" dirty="0">
                <a:latin typeface="Proxima Nova Semibold"/>
              </a:rPr>
              <a:t>Missouri </a:t>
            </a:r>
          </a:p>
          <a:p>
            <a:pPr lvl="1"/>
            <a:r>
              <a:rPr lang="en-US" b="0" dirty="0">
                <a:latin typeface="Proxima Nova Semibold"/>
              </a:rPr>
              <a:t>Brown "fit the description" of a male who had stolen from a store. </a:t>
            </a:r>
          </a:p>
          <a:p>
            <a:pPr lvl="1"/>
            <a:r>
              <a:rPr lang="en-US" b="0" dirty="0">
                <a:latin typeface="Proxima Nova Semibold"/>
              </a:rPr>
              <a:t>Officer Wilson shot Brown twelve times when he attempted to surrender.</a:t>
            </a:r>
            <a:endParaRPr lang="en-US" dirty="0">
              <a:latin typeface="Proxima Nova Semibold"/>
            </a:endParaRPr>
          </a:p>
          <a:p>
            <a:pPr lvl="1"/>
            <a:r>
              <a:rPr lang="en-US" b="0" dirty="0">
                <a:latin typeface="Proxima Nova Semibold"/>
              </a:rPr>
              <a:t>Protests erupted </a:t>
            </a:r>
            <a:endParaRPr lang="en-US" dirty="0">
              <a:latin typeface="Proxima Nova Semibold"/>
            </a:endParaRPr>
          </a:p>
          <a:p>
            <a:pPr lvl="1"/>
            <a:r>
              <a:rPr lang="en-US" b="0" dirty="0">
                <a:latin typeface="Proxima Nova Semibold"/>
              </a:rPr>
              <a:t>Police were criticized for using heavily militarized tactics against protesters. </a:t>
            </a:r>
          </a:p>
          <a:p>
            <a:pPr lvl="1"/>
            <a:r>
              <a:rPr lang="en-US" b="0" dirty="0">
                <a:latin typeface="Proxima Nova Semibold"/>
              </a:rPr>
              <a:t>Police also assaulted members of the press during these protests</a:t>
            </a:r>
            <a:endParaRPr lang="en-US" dirty="0">
              <a:latin typeface="Proxima Nova Semibold"/>
            </a:endParaRPr>
          </a:p>
          <a:p>
            <a:pPr lvl="1"/>
            <a:r>
              <a:rPr lang="en-US" b="0" dirty="0">
                <a:latin typeface="Proxima Nova Semibold"/>
              </a:rPr>
              <a:t>Led to over 300 arrests and has multiple waves that go into the new year. Fergusson was the beginning of mass organization for modern uprisings.</a:t>
            </a:r>
          </a:p>
        </p:txBody>
      </p:sp>
      <p:sp>
        <p:nvSpPr>
          <p:cNvPr id="3" name="Title 2">
            <a:extLst>
              <a:ext uri="{FF2B5EF4-FFF2-40B4-BE49-F238E27FC236}">
                <a16:creationId xmlns:a16="http://schemas.microsoft.com/office/drawing/2014/main" id="{E32F8288-5B5F-FE47-9364-75D468FD2815}"/>
              </a:ext>
            </a:extLst>
          </p:cNvPr>
          <p:cNvSpPr>
            <a:spLocks noGrp="1"/>
          </p:cNvSpPr>
          <p:nvPr>
            <p:ph type="title"/>
          </p:nvPr>
        </p:nvSpPr>
        <p:spPr/>
        <p:txBody>
          <a:bodyPr/>
          <a:lstStyle/>
          <a:p>
            <a:r>
              <a:rPr lang="en-US" b="0" dirty="0">
                <a:latin typeface="Arial Black"/>
              </a:rPr>
              <a:t>History of African American Uprisings</a:t>
            </a:r>
            <a:endParaRPr lang="en-US" dirty="0">
              <a:latin typeface="Arial Black"/>
            </a:endParaRPr>
          </a:p>
        </p:txBody>
      </p:sp>
      <p:sp>
        <p:nvSpPr>
          <p:cNvPr id="4" name="Slide Number Placeholder 3">
            <a:extLst>
              <a:ext uri="{FF2B5EF4-FFF2-40B4-BE49-F238E27FC236}">
                <a16:creationId xmlns:a16="http://schemas.microsoft.com/office/drawing/2014/main" id="{7E5F150D-706C-8A49-8A5C-3104D0ACD07C}"/>
              </a:ext>
            </a:extLst>
          </p:cNvPr>
          <p:cNvSpPr>
            <a:spLocks noGrp="1"/>
          </p:cNvSpPr>
          <p:nvPr>
            <p:ph type="sldNum" sz="quarter" idx="4"/>
          </p:nvPr>
        </p:nvSpPr>
        <p:spPr/>
        <p:txBody>
          <a:bodyPr/>
          <a:lstStyle/>
          <a:p>
            <a:fld id="{0DBAA714-CBDA-6B46-A573-1662C7FF6AC9}" type="slidenum">
              <a:rPr lang="en-US" smtClean="0"/>
              <a:pPr/>
              <a:t>8</a:t>
            </a:fld>
            <a:endParaRPr lang="en-US" dirty="0"/>
          </a:p>
        </p:txBody>
      </p:sp>
    </p:spTree>
    <p:extLst>
      <p:ext uri="{BB962C8B-B14F-4D97-AF65-F5344CB8AC3E}">
        <p14:creationId xmlns:p14="http://schemas.microsoft.com/office/powerpoint/2010/main" val="895551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2B1778-65A7-65E0-B2E1-1828ACC7A9EB}"/>
              </a:ext>
            </a:extLst>
          </p:cNvPr>
          <p:cNvSpPr>
            <a:spLocks noGrp="1"/>
          </p:cNvSpPr>
          <p:nvPr>
            <p:ph idx="10"/>
          </p:nvPr>
        </p:nvSpPr>
        <p:spPr>
          <a:xfrm>
            <a:off x="5036024" y="862149"/>
            <a:ext cx="6594001" cy="5055956"/>
          </a:xfrm>
        </p:spPr>
        <p:txBody>
          <a:bodyPr vert="horz" lIns="91440" tIns="45720" rIns="91440" bIns="45720" rtlCol="0" anchor="t">
            <a:normAutofit fontScale="85000" lnSpcReduction="20000"/>
          </a:bodyPr>
          <a:lstStyle/>
          <a:p>
            <a:r>
              <a:rPr lang="en-US" b="0" dirty="0">
                <a:latin typeface="Proxima Nova Semibold"/>
              </a:rPr>
              <a:t>George Floyd Protests – 2020</a:t>
            </a:r>
          </a:p>
          <a:p>
            <a:pPr lvl="1"/>
            <a:r>
              <a:rPr lang="en-US" b="0" dirty="0">
                <a:latin typeface="Proxima Nova Semibold"/>
              </a:rPr>
              <a:t>Protests in over 100 cities erupted over the murder of Minneapolis man George Floyd by </a:t>
            </a:r>
            <a:br>
              <a:rPr lang="en-US" b="0" dirty="0"/>
            </a:br>
            <a:r>
              <a:rPr lang="en-US" b="0" dirty="0">
                <a:latin typeface="Proxima Nova Semibold"/>
              </a:rPr>
              <a:t>officer Derek Chauvin. </a:t>
            </a:r>
          </a:p>
          <a:p>
            <a:pPr lvl="1"/>
            <a:r>
              <a:rPr lang="en-US" b="0" dirty="0">
                <a:latin typeface="Proxima Nova Semibold"/>
              </a:rPr>
              <a:t>Chauvin laid with his knee on Floyd’s neck for over nine minutes.</a:t>
            </a:r>
          </a:p>
          <a:p>
            <a:pPr lvl="1"/>
            <a:r>
              <a:rPr lang="en-US" b="0" dirty="0">
                <a:latin typeface="Proxima Nova Semibold"/>
              </a:rPr>
              <a:t>Chauvin was charged with murder and </a:t>
            </a:r>
            <a:br>
              <a:rPr lang="en-US" b="0" dirty="0"/>
            </a:br>
            <a:r>
              <a:rPr lang="en-US" b="0" dirty="0">
                <a:latin typeface="Proxima Nova Semibold"/>
              </a:rPr>
              <a:t>convicted.</a:t>
            </a:r>
          </a:p>
          <a:p>
            <a:pPr lvl="1"/>
            <a:r>
              <a:rPr lang="en-US" b="0" dirty="0">
                <a:latin typeface="Proxima Nova Semibold"/>
              </a:rPr>
              <a:t>This sentencing for police misconduct is a rare occurrence in the history of police brutality.</a:t>
            </a:r>
          </a:p>
          <a:p>
            <a:pPr lvl="1"/>
            <a:r>
              <a:rPr lang="en-US" b="0" dirty="0">
                <a:latin typeface="Proxima Nova Semibold"/>
              </a:rPr>
              <a:t>Many cities instituted a curfew and responded with militarized violence as nearly 14,000 were</a:t>
            </a:r>
            <a:br>
              <a:rPr lang="en-US" b="0" dirty="0"/>
            </a:br>
            <a:r>
              <a:rPr lang="en-US" b="0" dirty="0">
                <a:latin typeface="Proxima Nova Semibold"/>
              </a:rPr>
              <a:t>arrested. </a:t>
            </a:r>
            <a:endParaRPr lang="en-US" dirty="0">
              <a:latin typeface="Proxima Nova Semibold"/>
            </a:endParaRPr>
          </a:p>
          <a:p>
            <a:pPr lvl="1"/>
            <a:r>
              <a:rPr lang="en-US" b="0" dirty="0">
                <a:latin typeface="Proxima Nova Semibold"/>
              </a:rPr>
              <a:t>Protests continued in some form in many American cities for almost two years. The National Guard was deployed to more than 30 states in the largest coordinated protests since the L.A. uprisings.</a:t>
            </a:r>
            <a:endParaRPr lang="en-US" dirty="0">
              <a:latin typeface="Proxima Nova Semibold"/>
            </a:endParaRPr>
          </a:p>
        </p:txBody>
      </p:sp>
      <p:sp>
        <p:nvSpPr>
          <p:cNvPr id="3" name="Title 2">
            <a:extLst>
              <a:ext uri="{FF2B5EF4-FFF2-40B4-BE49-F238E27FC236}">
                <a16:creationId xmlns:a16="http://schemas.microsoft.com/office/drawing/2014/main" id="{EA240C7B-D6A9-B078-306F-F99DA35C84CF}"/>
              </a:ext>
            </a:extLst>
          </p:cNvPr>
          <p:cNvSpPr>
            <a:spLocks noGrp="1"/>
          </p:cNvSpPr>
          <p:nvPr>
            <p:ph type="title"/>
          </p:nvPr>
        </p:nvSpPr>
        <p:spPr/>
        <p:txBody>
          <a:bodyPr/>
          <a:lstStyle/>
          <a:p>
            <a:r>
              <a:rPr lang="en-US" b="0">
                <a:latin typeface="Arial Black"/>
              </a:rPr>
              <a:t>History of African American Uprisings</a:t>
            </a:r>
            <a:endParaRPr lang="en-US">
              <a:latin typeface="Arial Black"/>
            </a:endParaRPr>
          </a:p>
        </p:txBody>
      </p:sp>
      <p:sp>
        <p:nvSpPr>
          <p:cNvPr id="4" name="Slide Number Placeholder 3">
            <a:extLst>
              <a:ext uri="{FF2B5EF4-FFF2-40B4-BE49-F238E27FC236}">
                <a16:creationId xmlns:a16="http://schemas.microsoft.com/office/drawing/2014/main" id="{A1730BF4-D92F-D625-DB19-EE5E9B8474B1}"/>
              </a:ext>
            </a:extLst>
          </p:cNvPr>
          <p:cNvSpPr>
            <a:spLocks noGrp="1"/>
          </p:cNvSpPr>
          <p:nvPr>
            <p:ph type="sldNum" sz="quarter" idx="4"/>
          </p:nvPr>
        </p:nvSpPr>
        <p:spPr/>
        <p:txBody>
          <a:bodyPr/>
          <a:lstStyle/>
          <a:p>
            <a:fld id="{0DBAA714-CBDA-6B46-A573-1662C7FF6AC9}" type="slidenum">
              <a:rPr lang="en-US" smtClean="0"/>
              <a:pPr/>
              <a:t>9</a:t>
            </a:fld>
            <a:endParaRPr lang="en-US" dirty="0"/>
          </a:p>
        </p:txBody>
      </p:sp>
    </p:spTree>
    <p:extLst>
      <p:ext uri="{BB962C8B-B14F-4D97-AF65-F5344CB8AC3E}">
        <p14:creationId xmlns:p14="http://schemas.microsoft.com/office/powerpoint/2010/main" val="3352504430"/>
      </p:ext>
    </p:extLst>
  </p:cSld>
  <p:clrMapOvr>
    <a:masterClrMapping/>
  </p:clrMapOvr>
</p:sld>
</file>

<file path=ppt/theme/theme1.xml><?xml version="1.0" encoding="utf-8"?>
<a:theme xmlns:a="http://schemas.openxmlformats.org/drawingml/2006/main" name="Office Theme">
  <a:themeElements>
    <a:clrScheme name="Ohio State">
      <a:dk1>
        <a:srgbClr val="1E1E1E"/>
      </a:dk1>
      <a:lt1>
        <a:srgbClr val="FFFFFF"/>
      </a:lt1>
      <a:dk2>
        <a:srgbClr val="C30012"/>
      </a:dk2>
      <a:lt2>
        <a:srgbClr val="E0E0E0"/>
      </a:lt2>
      <a:accent1>
        <a:srgbClr val="DE5732"/>
      </a:accent1>
      <a:accent2>
        <a:srgbClr val="63BBAB"/>
      </a:accent2>
      <a:accent3>
        <a:srgbClr val="FFEAB2"/>
      </a:accent3>
      <a:accent4>
        <a:srgbClr val="919741"/>
      </a:accent4>
      <a:accent5>
        <a:srgbClr val="221133"/>
      </a:accent5>
      <a:accent6>
        <a:srgbClr val="7F9EBF"/>
      </a:accent6>
      <a:hlink>
        <a:srgbClr val="8EB0D5"/>
      </a:hlink>
      <a:folHlink>
        <a:srgbClr val="96356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19146</TotalTime>
  <Words>1161</Words>
  <Application>Microsoft Macintosh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Dubai</vt:lpstr>
      <vt:lpstr>Proxima Nova</vt:lpstr>
      <vt:lpstr>Proxima Nova Semibold</vt:lpstr>
      <vt:lpstr>Office Theme</vt:lpstr>
      <vt:lpstr>African American Uprisings</vt:lpstr>
      <vt:lpstr>Mr. Bellringer</vt:lpstr>
      <vt:lpstr>Systemic Oppression and State Violence</vt:lpstr>
      <vt:lpstr>History of African American Uprisings</vt:lpstr>
      <vt:lpstr>History of African American Uprisings</vt:lpstr>
      <vt:lpstr>History of African American Uprisings</vt:lpstr>
      <vt:lpstr>History of African American Uprisings</vt:lpstr>
      <vt:lpstr>History of African American Uprisings</vt:lpstr>
      <vt:lpstr>History of African American Uprisings</vt:lpstr>
      <vt:lpstr>Economic and Physical Segregation in LA</vt:lpstr>
      <vt:lpstr>African American Housing Conditions in LA</vt:lpstr>
      <vt:lpstr>Educational Segregation in LA</vt:lpstr>
      <vt:lpstr>LA Uprising Stations</vt:lpstr>
      <vt:lpstr>Wrap Up</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Aberegg, Jacqueline S.</dc:creator>
  <cp:lastModifiedBy>Augustine, Tami</cp:lastModifiedBy>
  <cp:revision>1047</cp:revision>
  <cp:lastPrinted>2018-11-26T16:34:59Z</cp:lastPrinted>
  <dcterms:created xsi:type="dcterms:W3CDTF">2018-02-13T20:37:53Z</dcterms:created>
  <dcterms:modified xsi:type="dcterms:W3CDTF">2022-04-28T01:53:43Z</dcterms:modified>
</cp:coreProperties>
</file>