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Lst>
  <p:notesMasterIdLst>
    <p:notesMasterId r:id="rId2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6858000" type="screen4x3"/>
  <p:notesSz cx="7010400" cy="9236075"/>
  <p:embeddedFontLst>
    <p:embeddedFont>
      <p:font typeface="Calibri" panose="020F0502020204030204" pitchFamily="34" charset="0"/>
      <p:regular r:id="rId23"/>
      <p:bold r:id="rId24"/>
      <p:italic r:id="rId25"/>
      <p:boldItalic r:id="rId26"/>
    </p:embeddedFont>
    <p:embeddedFont>
      <p:font typeface="Tahoma" panose="020B0604030504040204" pitchFamily="34" charset="0"/>
      <p:regular r:id="rId27"/>
      <p:bold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hwXvSC2Gc3k2Bhz9GfbaIC2zoLZ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 Patton"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DD1081-CA57-B64B-A030-57050736ED1F}" v="104" dt="2023-06-07T17:35:35.484"/>
  </p1510:revLst>
</p1510:revInfo>
</file>

<file path=ppt/tableStyles.xml><?xml version="1.0" encoding="utf-8"?>
<a:tblStyleLst xmlns:a="http://schemas.openxmlformats.org/drawingml/2006/main" def="{58131AFE-9B25-4E85-8068-06DDE4D3FC19}">
  <a:tblStyle styleId="{58131AFE-9B25-4E85-8068-06DDE4D3FC19}"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00"/>
    <p:restoredTop sz="94640"/>
  </p:normalViewPr>
  <p:slideViewPr>
    <p:cSldViewPr snapToGrid="0">
      <p:cViewPr varScale="1">
        <p:scale>
          <a:sx n="111" d="100"/>
          <a:sy n="111" d="100"/>
        </p:scale>
        <p:origin x="432" y="216"/>
      </p:cViewPr>
      <p:guideLst>
        <p:guide orient="horz" pos="2160"/>
        <p:guide pos="2880"/>
      </p:guideLst>
    </p:cSldViewPr>
  </p:slideViewPr>
  <p:outlineViewPr>
    <p:cViewPr>
      <p:scale>
        <a:sx n="33" d="100"/>
        <a:sy n="33" d="100"/>
      </p:scale>
      <p:origin x="0" y="-1157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slide" Target="slides/slide19.xml"/><Relationship Id="rId42" Type="http://schemas.openxmlformats.org/officeDocument/2006/relationships/commentAuthors" Target="commentAuthors.xml"/><Relationship Id="rId47"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vas, Merve" userId="b860293c-b116-4db0-ab8d-8afb6f3f5389" providerId="ADAL" clId="{47DD1081-CA57-B64B-A030-57050736ED1F}"/>
    <pc:docChg chg="custSel modSld delMainMaster">
      <pc:chgData name="Savas, Merve" userId="b860293c-b116-4db0-ab8d-8afb6f3f5389" providerId="ADAL" clId="{47DD1081-CA57-B64B-A030-57050736ED1F}" dt="2023-06-07T17:37:17.563" v="153" actId="13244"/>
      <pc:docMkLst>
        <pc:docMk/>
      </pc:docMkLst>
      <pc:sldChg chg="modSp mod">
        <pc:chgData name="Savas, Merve" userId="b860293c-b116-4db0-ab8d-8afb6f3f5389" providerId="ADAL" clId="{47DD1081-CA57-B64B-A030-57050736ED1F}" dt="2023-06-07T17:28:10.200" v="42" actId="13238"/>
        <pc:sldMkLst>
          <pc:docMk/>
          <pc:sldMk cId="0" sldId="260"/>
        </pc:sldMkLst>
        <pc:graphicFrameChg chg="modGraphic">
          <ac:chgData name="Savas, Merve" userId="b860293c-b116-4db0-ab8d-8afb6f3f5389" providerId="ADAL" clId="{47DD1081-CA57-B64B-A030-57050736ED1F}" dt="2023-06-07T17:28:10.200" v="42" actId="13238"/>
          <ac:graphicFrameMkLst>
            <pc:docMk/>
            <pc:sldMk cId="0" sldId="260"/>
            <ac:graphicFrameMk id="260" creationId="{00000000-0000-0000-0000-000000000000}"/>
          </ac:graphicFrameMkLst>
        </pc:graphicFrameChg>
      </pc:sldChg>
      <pc:sldChg chg="addSp delSp modSp mod">
        <pc:chgData name="Savas, Merve" userId="b860293c-b116-4db0-ab8d-8afb6f3f5389" providerId="ADAL" clId="{47DD1081-CA57-B64B-A030-57050736ED1F}" dt="2023-06-07T17:37:02.179" v="152" actId="13244"/>
        <pc:sldMkLst>
          <pc:docMk/>
          <pc:sldMk cId="0" sldId="267"/>
        </pc:sldMkLst>
        <pc:spChg chg="add mod modVis">
          <ac:chgData name="Savas, Merve" userId="b860293c-b116-4db0-ab8d-8afb6f3f5389" providerId="ADAL" clId="{47DD1081-CA57-B64B-A030-57050736ED1F}" dt="2023-06-07T17:36:20.348" v="151" actId="14430"/>
          <ac:spMkLst>
            <pc:docMk/>
            <pc:sldMk cId="0" sldId="267"/>
            <ac:spMk id="2" creationId="{B74318FB-0F90-7076-00D0-F1E7FF708835}"/>
          </ac:spMkLst>
        </pc:spChg>
        <pc:spChg chg="add del mod">
          <ac:chgData name="Savas, Merve" userId="b860293c-b116-4db0-ab8d-8afb6f3f5389" providerId="ADAL" clId="{47DD1081-CA57-B64B-A030-57050736ED1F}" dt="2023-06-07T17:34:41.205" v="140" actId="21"/>
          <ac:spMkLst>
            <pc:docMk/>
            <pc:sldMk cId="0" sldId="267"/>
            <ac:spMk id="301" creationId="{00000000-0000-0000-0000-000000000000}"/>
          </ac:spMkLst>
        </pc:spChg>
        <pc:spChg chg="mod ord">
          <ac:chgData name="Savas, Merve" userId="b860293c-b116-4db0-ab8d-8afb6f3f5389" providerId="ADAL" clId="{47DD1081-CA57-B64B-A030-57050736ED1F}" dt="2023-06-07T17:37:02.179" v="152" actId="13244"/>
          <ac:spMkLst>
            <pc:docMk/>
            <pc:sldMk cId="0" sldId="267"/>
            <ac:spMk id="302" creationId="{00000000-0000-0000-0000-000000000000}"/>
          </ac:spMkLst>
        </pc:spChg>
      </pc:sldChg>
      <pc:sldChg chg="addSp delSp modSp mod modClrScheme chgLayout">
        <pc:chgData name="Savas, Merve" userId="b860293c-b116-4db0-ab8d-8afb6f3f5389" providerId="ADAL" clId="{47DD1081-CA57-B64B-A030-57050736ED1F}" dt="2023-06-07T17:33:08.472" v="128" actId="255"/>
        <pc:sldMkLst>
          <pc:docMk/>
          <pc:sldMk cId="0" sldId="270"/>
        </pc:sldMkLst>
        <pc:spChg chg="add mod ord">
          <ac:chgData name="Savas, Merve" userId="b860293c-b116-4db0-ab8d-8afb6f3f5389" providerId="ADAL" clId="{47DD1081-CA57-B64B-A030-57050736ED1F}" dt="2023-06-07T17:32:59.524" v="127" actId="255"/>
          <ac:spMkLst>
            <pc:docMk/>
            <pc:sldMk cId="0" sldId="270"/>
            <ac:spMk id="2" creationId="{58FF5B9A-741D-81AD-9798-4DDF6A2D4DFB}"/>
          </ac:spMkLst>
        </pc:spChg>
        <pc:spChg chg="add mod ord">
          <ac:chgData name="Savas, Merve" userId="b860293c-b116-4db0-ab8d-8afb6f3f5389" providerId="ADAL" clId="{47DD1081-CA57-B64B-A030-57050736ED1F}" dt="2023-06-07T17:33:08.472" v="128" actId="255"/>
          <ac:spMkLst>
            <pc:docMk/>
            <pc:sldMk cId="0" sldId="270"/>
            <ac:spMk id="3" creationId="{0B71E724-38A3-3974-E528-F0FE245EF680}"/>
          </ac:spMkLst>
        </pc:spChg>
        <pc:spChg chg="del mod">
          <ac:chgData name="Savas, Merve" userId="b860293c-b116-4db0-ab8d-8afb6f3f5389" providerId="ADAL" clId="{47DD1081-CA57-B64B-A030-57050736ED1F}" dt="2023-06-07T17:32:45.800" v="123" actId="21"/>
          <ac:spMkLst>
            <pc:docMk/>
            <pc:sldMk cId="0" sldId="270"/>
            <ac:spMk id="319" creationId="{00000000-0000-0000-0000-000000000000}"/>
          </ac:spMkLst>
        </pc:spChg>
      </pc:sldChg>
      <pc:sldChg chg="addSp modSp mod">
        <pc:chgData name="Savas, Merve" userId="b860293c-b116-4db0-ab8d-8afb6f3f5389" providerId="ADAL" clId="{47DD1081-CA57-B64B-A030-57050736ED1F}" dt="2023-06-07T17:37:17.563" v="153" actId="13244"/>
        <pc:sldMkLst>
          <pc:docMk/>
          <pc:sldMk cId="0" sldId="271"/>
        </pc:sldMkLst>
        <pc:spChg chg="add mod">
          <ac:chgData name="Savas, Merve" userId="b860293c-b116-4db0-ab8d-8afb6f3f5389" providerId="ADAL" clId="{47DD1081-CA57-B64B-A030-57050736ED1F}" dt="2023-06-07T17:33:59.465" v="138" actId="20577"/>
          <ac:spMkLst>
            <pc:docMk/>
            <pc:sldMk cId="0" sldId="271"/>
            <ac:spMk id="2" creationId="{90FB58D7-1F7F-5D0B-CD47-D9869F51F9F9}"/>
          </ac:spMkLst>
        </pc:spChg>
        <pc:spChg chg="ord">
          <ac:chgData name="Savas, Merve" userId="b860293c-b116-4db0-ab8d-8afb6f3f5389" providerId="ADAL" clId="{47DD1081-CA57-B64B-A030-57050736ED1F}" dt="2023-06-07T17:37:17.563" v="153" actId="13244"/>
          <ac:spMkLst>
            <pc:docMk/>
            <pc:sldMk cId="0" sldId="271"/>
            <ac:spMk id="324" creationId="{00000000-0000-0000-0000-000000000000}"/>
          </ac:spMkLst>
        </pc:spChg>
      </pc:sldChg>
      <pc:sldChg chg="modSp mod">
        <pc:chgData name="Savas, Merve" userId="b860293c-b116-4db0-ab8d-8afb6f3f5389" providerId="ADAL" clId="{47DD1081-CA57-B64B-A030-57050736ED1F}" dt="2023-06-07T17:31:24.931" v="52" actId="962"/>
        <pc:sldMkLst>
          <pc:docMk/>
          <pc:sldMk cId="0" sldId="272"/>
        </pc:sldMkLst>
        <pc:picChg chg="mod">
          <ac:chgData name="Savas, Merve" userId="b860293c-b116-4db0-ab8d-8afb6f3f5389" providerId="ADAL" clId="{47DD1081-CA57-B64B-A030-57050736ED1F}" dt="2023-06-07T17:31:24.931" v="52" actId="962"/>
          <ac:picMkLst>
            <pc:docMk/>
            <pc:sldMk cId="0" sldId="272"/>
            <ac:picMk id="331" creationId="{00000000-0000-0000-0000-000000000000}"/>
          </ac:picMkLst>
        </pc:picChg>
      </pc:sldChg>
      <pc:sldChg chg="modSp modNotes">
        <pc:chgData name="Savas, Merve" userId="b860293c-b116-4db0-ab8d-8afb6f3f5389" providerId="ADAL" clId="{47DD1081-CA57-B64B-A030-57050736ED1F}" dt="2023-06-07T17:31:00.995" v="50" actId="20577"/>
        <pc:sldMkLst>
          <pc:docMk/>
          <pc:sldMk cId="0" sldId="273"/>
        </pc:sldMkLst>
        <pc:spChg chg="mod">
          <ac:chgData name="Savas, Merve" userId="b860293c-b116-4db0-ab8d-8afb6f3f5389" providerId="ADAL" clId="{47DD1081-CA57-B64B-A030-57050736ED1F}" dt="2023-06-07T17:31:00.995" v="50" actId="20577"/>
          <ac:spMkLst>
            <pc:docMk/>
            <pc:sldMk cId="0" sldId="273"/>
            <ac:spMk id="336" creationId="{00000000-0000-0000-0000-000000000000}"/>
          </ac:spMkLst>
        </pc:spChg>
      </pc:sldChg>
      <pc:sldMasterChg chg="del">
        <pc:chgData name="Savas, Merve" userId="b860293c-b116-4db0-ab8d-8afb6f3f5389" providerId="ADAL" clId="{47DD1081-CA57-B64B-A030-57050736ED1F}" dt="2023-06-07T17:32:14.884" v="58" actId="700"/>
        <pc:sldMasterMkLst>
          <pc:docMk/>
          <pc:sldMasterMk cId="0" sldId="2147483663"/>
        </pc:sldMasterMkLst>
      </pc:sldMasterChg>
      <pc:sldMasterChg chg="del delSldLayout">
        <pc:chgData name="Savas, Merve" userId="b860293c-b116-4db0-ab8d-8afb6f3f5389" providerId="ADAL" clId="{47DD1081-CA57-B64B-A030-57050736ED1F}" dt="2023-06-07T17:32:14.884" v="58" actId="700"/>
        <pc:sldMasterMkLst>
          <pc:docMk/>
          <pc:sldMasterMk cId="0" sldId="2147483664"/>
        </pc:sldMasterMkLst>
        <pc:sldLayoutChg chg="del">
          <pc:chgData name="Savas, Merve" userId="b860293c-b116-4db0-ab8d-8afb6f3f5389" providerId="ADAL" clId="{47DD1081-CA57-B64B-A030-57050736ED1F}" dt="2023-06-07T17:32:14.884" v="58" actId="700"/>
          <pc:sldLayoutMkLst>
            <pc:docMk/>
            <pc:sldMasterMk cId="0" sldId="2147483664"/>
            <pc:sldLayoutMk cId="0" sldId="2147483665"/>
          </pc:sldLayoutMkLst>
        </pc:sldLayoutChg>
      </pc:sldMasterChg>
      <pc:sldMasterChg chg="del delSldLayout">
        <pc:chgData name="Savas, Merve" userId="b860293c-b116-4db0-ab8d-8afb6f3f5389" providerId="ADAL" clId="{47DD1081-CA57-B64B-A030-57050736ED1F}" dt="2023-06-07T17:32:14.884" v="58" actId="700"/>
        <pc:sldMasterMkLst>
          <pc:docMk/>
          <pc:sldMasterMk cId="0" sldId="2147483666"/>
        </pc:sldMasterMkLst>
        <pc:sldLayoutChg chg="del">
          <pc:chgData name="Savas, Merve" userId="b860293c-b116-4db0-ab8d-8afb6f3f5389" providerId="ADAL" clId="{47DD1081-CA57-B64B-A030-57050736ED1F}" dt="2023-06-07T17:32:14.884" v="58" actId="700"/>
          <pc:sldLayoutMkLst>
            <pc:docMk/>
            <pc:sldMasterMk cId="0" sldId="2147483666"/>
            <pc:sldLayoutMk cId="0" sldId="2147483667"/>
          </pc:sldLayoutMkLst>
        </pc:sldLayoutChg>
      </pc:sldMasterChg>
      <pc:sldMasterChg chg="del delSldLayout">
        <pc:chgData name="Savas, Merve" userId="b860293c-b116-4db0-ab8d-8afb6f3f5389" providerId="ADAL" clId="{47DD1081-CA57-B64B-A030-57050736ED1F}" dt="2023-06-07T17:32:14.884" v="58" actId="700"/>
        <pc:sldMasterMkLst>
          <pc:docMk/>
          <pc:sldMasterMk cId="0" sldId="2147483668"/>
        </pc:sldMasterMkLst>
        <pc:sldLayoutChg chg="del">
          <pc:chgData name="Savas, Merve" userId="b860293c-b116-4db0-ab8d-8afb6f3f5389" providerId="ADAL" clId="{47DD1081-CA57-B64B-A030-57050736ED1F}" dt="2023-06-07T17:32:14.884" v="58" actId="700"/>
          <pc:sldLayoutMkLst>
            <pc:docMk/>
            <pc:sldMasterMk cId="0" sldId="2147483668"/>
            <pc:sldLayoutMk cId="0" sldId="2147483669"/>
          </pc:sldLayoutMkLst>
        </pc:sldLayoutChg>
      </pc:sldMasterChg>
      <pc:sldMasterChg chg="del delSldLayout">
        <pc:chgData name="Savas, Merve" userId="b860293c-b116-4db0-ab8d-8afb6f3f5389" providerId="ADAL" clId="{47DD1081-CA57-B64B-A030-57050736ED1F}" dt="2023-06-07T17:32:14.884" v="58" actId="700"/>
        <pc:sldMasterMkLst>
          <pc:docMk/>
          <pc:sldMasterMk cId="0" sldId="2147483670"/>
        </pc:sldMasterMkLst>
        <pc:sldLayoutChg chg="del">
          <pc:chgData name="Savas, Merve" userId="b860293c-b116-4db0-ab8d-8afb6f3f5389" providerId="ADAL" clId="{47DD1081-CA57-B64B-A030-57050736ED1F}" dt="2023-06-07T17:32:14.884" v="58" actId="700"/>
          <pc:sldLayoutMkLst>
            <pc:docMk/>
            <pc:sldMasterMk cId="0" sldId="2147483670"/>
            <pc:sldLayoutMk cId="0" sldId="2147483671"/>
          </pc:sldLayoutMkLst>
        </pc:sldLayoutChg>
      </pc:sldMasterChg>
      <pc:sldMasterChg chg="del delSldLayout">
        <pc:chgData name="Savas, Merve" userId="b860293c-b116-4db0-ab8d-8afb6f3f5389" providerId="ADAL" clId="{47DD1081-CA57-B64B-A030-57050736ED1F}" dt="2023-06-07T17:32:14.884" v="58" actId="700"/>
        <pc:sldMasterMkLst>
          <pc:docMk/>
          <pc:sldMasterMk cId="0" sldId="2147483672"/>
        </pc:sldMasterMkLst>
        <pc:sldLayoutChg chg="del">
          <pc:chgData name="Savas, Merve" userId="b860293c-b116-4db0-ab8d-8afb6f3f5389" providerId="ADAL" clId="{47DD1081-CA57-B64B-A030-57050736ED1F}" dt="2023-06-07T17:32:14.884" v="58" actId="700"/>
          <pc:sldLayoutMkLst>
            <pc:docMk/>
            <pc:sldMasterMk cId="0" sldId="2147483672"/>
            <pc:sldLayoutMk cId="0" sldId="2147483673"/>
          </pc:sldLayoutMkLst>
        </pc:sldLayoutChg>
      </pc:sldMasterChg>
      <pc:sldMasterChg chg="del delSldLayout">
        <pc:chgData name="Savas, Merve" userId="b860293c-b116-4db0-ab8d-8afb6f3f5389" providerId="ADAL" clId="{47DD1081-CA57-B64B-A030-57050736ED1F}" dt="2023-06-07T17:32:14.884" v="58" actId="700"/>
        <pc:sldMasterMkLst>
          <pc:docMk/>
          <pc:sldMasterMk cId="0" sldId="2147483674"/>
        </pc:sldMasterMkLst>
        <pc:sldLayoutChg chg="del">
          <pc:chgData name="Savas, Merve" userId="b860293c-b116-4db0-ab8d-8afb6f3f5389" providerId="ADAL" clId="{47DD1081-CA57-B64B-A030-57050736ED1F}" dt="2023-06-07T17:32:14.884" v="58" actId="700"/>
          <pc:sldLayoutMkLst>
            <pc:docMk/>
            <pc:sldMasterMk cId="0" sldId="2147483674"/>
            <pc:sldLayoutMk cId="0" sldId="2147483675"/>
          </pc:sldLayoutMkLst>
        </pc:sldLayoutChg>
      </pc:sldMasterChg>
      <pc:sldMasterChg chg="del delSldLayout">
        <pc:chgData name="Savas, Merve" userId="b860293c-b116-4db0-ab8d-8afb6f3f5389" providerId="ADAL" clId="{47DD1081-CA57-B64B-A030-57050736ED1F}" dt="2023-06-07T17:32:14.884" v="58" actId="700"/>
        <pc:sldMasterMkLst>
          <pc:docMk/>
          <pc:sldMasterMk cId="0" sldId="2147483676"/>
        </pc:sldMasterMkLst>
        <pc:sldLayoutChg chg="del">
          <pc:chgData name="Savas, Merve" userId="b860293c-b116-4db0-ab8d-8afb6f3f5389" providerId="ADAL" clId="{47DD1081-CA57-B64B-A030-57050736ED1F}" dt="2023-06-07T17:32:14.884" v="58" actId="700"/>
          <pc:sldLayoutMkLst>
            <pc:docMk/>
            <pc:sldMasterMk cId="0" sldId="2147483676"/>
            <pc:sldLayoutMk cId="0" sldId="2147483677"/>
          </pc:sldLayoutMkLst>
        </pc:sldLayoutChg>
      </pc:sldMasterChg>
      <pc:sldMasterChg chg="del delSldLayout">
        <pc:chgData name="Savas, Merve" userId="b860293c-b116-4db0-ab8d-8afb6f3f5389" providerId="ADAL" clId="{47DD1081-CA57-B64B-A030-57050736ED1F}" dt="2023-06-07T17:32:14.884" v="58" actId="700"/>
        <pc:sldMasterMkLst>
          <pc:docMk/>
          <pc:sldMasterMk cId="0" sldId="2147483678"/>
        </pc:sldMasterMkLst>
        <pc:sldLayoutChg chg="del">
          <pc:chgData name="Savas, Merve" userId="b860293c-b116-4db0-ab8d-8afb6f3f5389" providerId="ADAL" clId="{47DD1081-CA57-B64B-A030-57050736ED1F}" dt="2023-06-07T17:32:14.884" v="58" actId="700"/>
          <pc:sldLayoutMkLst>
            <pc:docMk/>
            <pc:sldMasterMk cId="0" sldId="2147483678"/>
            <pc:sldLayoutMk cId="0" sldId="2147483679"/>
          </pc:sldLayoutMkLst>
        </pc:sldLayoutChg>
      </pc:sldMasterChg>
      <pc:sldMasterChg chg="del delSldLayout">
        <pc:chgData name="Savas, Merve" userId="b860293c-b116-4db0-ab8d-8afb6f3f5389" providerId="ADAL" clId="{47DD1081-CA57-B64B-A030-57050736ED1F}" dt="2023-06-07T17:32:14.884" v="58" actId="700"/>
        <pc:sldMasterMkLst>
          <pc:docMk/>
          <pc:sldMasterMk cId="0" sldId="2147483680"/>
        </pc:sldMasterMkLst>
        <pc:sldLayoutChg chg="del">
          <pc:chgData name="Savas, Merve" userId="b860293c-b116-4db0-ab8d-8afb6f3f5389" providerId="ADAL" clId="{47DD1081-CA57-B64B-A030-57050736ED1F}" dt="2023-06-07T17:32:14.884" v="58" actId="700"/>
          <pc:sldLayoutMkLst>
            <pc:docMk/>
            <pc:sldMasterMk cId="0" sldId="2147483680"/>
            <pc:sldLayoutMk cId="0" sldId="2147483681"/>
          </pc:sldLayoutMkLst>
        </pc:sldLayoutChg>
      </pc:sldMasterChg>
      <pc:sldMasterChg chg="del delSldLayout">
        <pc:chgData name="Savas, Merve" userId="b860293c-b116-4db0-ab8d-8afb6f3f5389" providerId="ADAL" clId="{47DD1081-CA57-B64B-A030-57050736ED1F}" dt="2023-06-07T17:32:14.884" v="58" actId="700"/>
        <pc:sldMasterMkLst>
          <pc:docMk/>
          <pc:sldMasterMk cId="0" sldId="2147483682"/>
        </pc:sldMasterMkLst>
        <pc:sldLayoutChg chg="del">
          <pc:chgData name="Savas, Merve" userId="b860293c-b116-4db0-ab8d-8afb6f3f5389" providerId="ADAL" clId="{47DD1081-CA57-B64B-A030-57050736ED1F}" dt="2023-06-07T17:32:14.884" v="58" actId="700"/>
          <pc:sldLayoutMkLst>
            <pc:docMk/>
            <pc:sldMasterMk cId="0" sldId="2147483682"/>
            <pc:sldLayoutMk cId="0" sldId="2147483683"/>
          </pc:sldLayoutMkLst>
        </pc:sldLayoutChg>
      </pc:sldMaster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0" dt="2023-04-12T18:07:03.174" idx="1">
    <p:pos x="6000" y="0"/>
    <p:text>Slide show has lots of content, if not formatted very attractively.</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AvDV-5X8"/>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8475" cy="461962"/>
          </a:xfrm>
          <a:prstGeom prst="rect">
            <a:avLst/>
          </a:prstGeom>
          <a:noFill/>
          <a:ln>
            <a:noFill/>
          </a:ln>
        </p:spPr>
        <p:txBody>
          <a:bodyPr spcFirstLastPara="1" wrap="square" lIns="92825" tIns="46400" rIns="92825" bIns="464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9pPr>
          </a:lstStyle>
          <a:p>
            <a:endParaRPr/>
          </a:p>
        </p:txBody>
      </p:sp>
      <p:sp>
        <p:nvSpPr>
          <p:cNvPr id="4" name="Google Shape;4;n"/>
          <p:cNvSpPr txBox="1">
            <a:spLocks noGrp="1"/>
          </p:cNvSpPr>
          <p:nvPr>
            <p:ph type="dt" idx="10"/>
          </p:nvPr>
        </p:nvSpPr>
        <p:spPr>
          <a:xfrm>
            <a:off x="3970337" y="0"/>
            <a:ext cx="3038475" cy="461962"/>
          </a:xfrm>
          <a:prstGeom prst="rect">
            <a:avLst/>
          </a:prstGeom>
          <a:noFill/>
          <a:ln>
            <a:noFill/>
          </a:ln>
        </p:spPr>
        <p:txBody>
          <a:bodyPr spcFirstLastPara="1" wrap="square" lIns="92825" tIns="46400" rIns="92825" bIns="464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Tahoma"/>
                <a:ea typeface="Tahoma"/>
                <a:cs typeface="Tahoma"/>
                <a:sym typeface="Tahom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9pPr>
          </a:lstStyle>
          <a:p>
            <a:endParaRPr/>
          </a:p>
        </p:txBody>
      </p:sp>
      <p:sp>
        <p:nvSpPr>
          <p:cNvPr id="5" name="Google Shape;5;n"/>
          <p:cNvSpPr>
            <a:spLocks noGrp="1" noRot="1" noChangeAspect="1"/>
          </p:cNvSpPr>
          <p:nvPr>
            <p:ph type="sldImg" idx="3"/>
          </p:nvPr>
        </p:nvSpPr>
        <p:spPr>
          <a:xfrm>
            <a:off x="1195387"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772525"/>
            <a:ext cx="3038475" cy="461962"/>
          </a:xfrm>
          <a:prstGeom prst="rect">
            <a:avLst/>
          </a:prstGeom>
          <a:noFill/>
          <a:ln>
            <a:noFill/>
          </a:ln>
        </p:spPr>
        <p:txBody>
          <a:bodyPr spcFirstLastPara="1" wrap="square" lIns="92825" tIns="46400" rIns="92825" bIns="46400" anchor="b"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Tahoma"/>
                <a:ea typeface="Tahoma"/>
                <a:cs typeface="Tahoma"/>
                <a:sym typeface="Tahoma"/>
              </a:defRPr>
            </a:lvl9pPr>
          </a:lstStyle>
          <a:p>
            <a:endParaRPr/>
          </a:p>
        </p:txBody>
      </p:sp>
      <p:sp>
        <p:nvSpPr>
          <p:cNvPr id="8" name="Google Shape;8;n"/>
          <p:cNvSpPr txBox="1">
            <a:spLocks noGrp="1"/>
          </p:cNvSpPr>
          <p:nvPr>
            <p:ph type="sldNum" idx="12"/>
          </p:nvPr>
        </p:nvSpPr>
        <p:spPr>
          <a:xfrm>
            <a:off x="3970337" y="8772525"/>
            <a:ext cx="3038475" cy="461962"/>
          </a:xfrm>
          <a:prstGeom prst="rect">
            <a:avLst/>
          </a:prstGeom>
          <a:noFill/>
          <a:ln>
            <a:noFill/>
          </a:ln>
        </p:spPr>
        <p:txBody>
          <a:bodyPr spcFirstLastPara="1" wrap="square" lIns="92825" tIns="46400" rIns="92825" bIns="46400" anchor="b" anchorCtr="0">
            <a:noAutofit/>
          </a:bodyPr>
          <a:lstStyle/>
          <a:p>
            <a:pPr marL="0" marR="0" lvl="0" indent="0" algn="r" rtl="0">
              <a:lnSpc>
                <a:spcPct val="100000"/>
              </a:lnSpc>
              <a:spcBef>
                <a:spcPts val="0"/>
              </a:spcBef>
              <a:spcAft>
                <a:spcPts val="0"/>
              </a:spcAft>
              <a:buClr>
                <a:srgbClr val="000000"/>
              </a:buClr>
              <a:buSzPts val="1200"/>
              <a:buFont typeface="Tahoma"/>
              <a:buNone/>
            </a:pPr>
            <a:fld id="{00000000-1234-1234-1234-123412341234}" type="slidenum">
              <a:rPr lang="en-US" sz="1200" b="0" i="0" u="none" strike="noStrike" cap="none">
                <a:solidFill>
                  <a:srgbClr val="000000"/>
                </a:solidFill>
                <a:latin typeface="Tahoma"/>
                <a:ea typeface="Tahoma"/>
                <a:cs typeface="Tahoma"/>
                <a:sym typeface="Tahoma"/>
              </a:rPr>
              <a:t>‹#›</a:t>
            </a:fld>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1:notes"/>
          <p:cNvSpPr>
            <a:spLocks noGrp="1" noRot="1" noChangeAspect="1"/>
          </p:cNvSpPr>
          <p:nvPr>
            <p:ph type="sldImg" idx="2"/>
          </p:nvPr>
        </p:nvSpPr>
        <p:spPr>
          <a:xfrm>
            <a:off x="1195387"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0: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10:notes"/>
          <p:cNvSpPr>
            <a:spLocks noGrp="1" noRot="1" noChangeAspect="1"/>
          </p:cNvSpPr>
          <p:nvPr>
            <p:ph type="sldImg" idx="2"/>
          </p:nvPr>
        </p:nvSpPr>
        <p:spPr>
          <a:xfrm>
            <a:off x="1195388"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1: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11:notes"/>
          <p:cNvSpPr>
            <a:spLocks noGrp="1" noRot="1" noChangeAspect="1"/>
          </p:cNvSpPr>
          <p:nvPr>
            <p:ph type="sldImg" idx="2"/>
          </p:nvPr>
        </p:nvSpPr>
        <p:spPr>
          <a:xfrm>
            <a:off x="1195387"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2: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12:notes"/>
          <p:cNvSpPr>
            <a:spLocks noGrp="1" noRot="1" noChangeAspect="1"/>
          </p:cNvSpPr>
          <p:nvPr>
            <p:ph type="sldImg" idx="2"/>
          </p:nvPr>
        </p:nvSpPr>
        <p:spPr>
          <a:xfrm>
            <a:off x="1195388"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3: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305" name="Google Shape;305;p13:notes"/>
          <p:cNvSpPr>
            <a:spLocks noGrp="1" noRot="1" noChangeAspect="1"/>
          </p:cNvSpPr>
          <p:nvPr>
            <p:ph type="sldImg" idx="2"/>
          </p:nvPr>
        </p:nvSpPr>
        <p:spPr>
          <a:xfrm>
            <a:off x="1195387"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4: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p14:notes"/>
          <p:cNvSpPr>
            <a:spLocks noGrp="1" noRot="1" noChangeAspect="1"/>
          </p:cNvSpPr>
          <p:nvPr>
            <p:ph type="sldImg" idx="2"/>
          </p:nvPr>
        </p:nvSpPr>
        <p:spPr>
          <a:xfrm>
            <a:off x="1195387"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5: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317" name="Google Shape;317;p15:notes"/>
          <p:cNvSpPr>
            <a:spLocks noGrp="1" noRot="1" noChangeAspect="1"/>
          </p:cNvSpPr>
          <p:nvPr>
            <p:ph type="sldImg" idx="2"/>
          </p:nvPr>
        </p:nvSpPr>
        <p:spPr>
          <a:xfrm>
            <a:off x="1195388"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6: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322" name="Google Shape;322;p16:notes"/>
          <p:cNvSpPr>
            <a:spLocks noGrp="1" noRot="1" noChangeAspect="1"/>
          </p:cNvSpPr>
          <p:nvPr>
            <p:ph type="sldImg" idx="2"/>
          </p:nvPr>
        </p:nvSpPr>
        <p:spPr>
          <a:xfrm>
            <a:off x="1195388"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7: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p17:notes"/>
          <p:cNvSpPr>
            <a:spLocks noGrp="1" noRot="1" noChangeAspect="1"/>
          </p:cNvSpPr>
          <p:nvPr>
            <p:ph type="sldImg" idx="2"/>
          </p:nvPr>
        </p:nvSpPr>
        <p:spPr>
          <a:xfrm>
            <a:off x="1195388"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8: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p18:notes"/>
          <p:cNvSpPr>
            <a:spLocks noGrp="1" noRot="1" noChangeAspect="1"/>
          </p:cNvSpPr>
          <p:nvPr>
            <p:ph type="sldImg" idx="2"/>
          </p:nvPr>
        </p:nvSpPr>
        <p:spPr>
          <a:xfrm>
            <a:off x="1195388"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9: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340" name="Google Shape;340;p19:notes"/>
          <p:cNvSpPr>
            <a:spLocks noGrp="1" noRot="1" noChangeAspect="1"/>
          </p:cNvSpPr>
          <p:nvPr>
            <p:ph type="sldImg" idx="2"/>
          </p:nvPr>
        </p:nvSpPr>
        <p:spPr>
          <a:xfrm>
            <a:off x="1195387"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2: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239" name="Google Shape;239;p2:notes"/>
          <p:cNvSpPr>
            <a:spLocks noGrp="1" noRot="1" noChangeAspect="1"/>
          </p:cNvSpPr>
          <p:nvPr>
            <p:ph type="sldImg" idx="2"/>
          </p:nvPr>
        </p:nvSpPr>
        <p:spPr>
          <a:xfrm>
            <a:off x="1195388"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3: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p3:notes"/>
          <p:cNvSpPr>
            <a:spLocks noGrp="1" noRot="1" noChangeAspect="1"/>
          </p:cNvSpPr>
          <p:nvPr>
            <p:ph type="sldImg" idx="2"/>
          </p:nvPr>
        </p:nvSpPr>
        <p:spPr>
          <a:xfrm>
            <a:off x="1195387"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4: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p4:notes"/>
          <p:cNvSpPr>
            <a:spLocks noGrp="1" noRot="1" noChangeAspect="1"/>
          </p:cNvSpPr>
          <p:nvPr>
            <p:ph type="sldImg" idx="2"/>
          </p:nvPr>
        </p:nvSpPr>
        <p:spPr>
          <a:xfrm>
            <a:off x="1195388"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p5:notes"/>
          <p:cNvSpPr>
            <a:spLocks noGrp="1" noRot="1" noChangeAspect="1"/>
          </p:cNvSpPr>
          <p:nvPr>
            <p:ph type="sldImg" idx="2"/>
          </p:nvPr>
        </p:nvSpPr>
        <p:spPr>
          <a:xfrm>
            <a:off x="1195388"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6: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263" name="Google Shape;263;p6:notes"/>
          <p:cNvSpPr>
            <a:spLocks noGrp="1" noRot="1" noChangeAspect="1"/>
          </p:cNvSpPr>
          <p:nvPr>
            <p:ph type="sldImg" idx="2"/>
          </p:nvPr>
        </p:nvSpPr>
        <p:spPr>
          <a:xfrm>
            <a:off x="1195387"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7: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p7:notes"/>
          <p:cNvSpPr>
            <a:spLocks noGrp="1" noRot="1" noChangeAspect="1"/>
          </p:cNvSpPr>
          <p:nvPr>
            <p:ph type="sldImg" idx="2"/>
          </p:nvPr>
        </p:nvSpPr>
        <p:spPr>
          <a:xfrm>
            <a:off x="1195387"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8: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p8:notes"/>
          <p:cNvSpPr>
            <a:spLocks noGrp="1" noRot="1" noChangeAspect="1"/>
          </p:cNvSpPr>
          <p:nvPr>
            <p:ph type="sldImg" idx="2"/>
          </p:nvPr>
        </p:nvSpPr>
        <p:spPr>
          <a:xfrm>
            <a:off x="1195387"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9:notes"/>
          <p:cNvSpPr txBox="1">
            <a:spLocks noGrp="1"/>
          </p:cNvSpPr>
          <p:nvPr>
            <p:ph type="body" idx="1"/>
          </p:nvPr>
        </p:nvSpPr>
        <p:spPr>
          <a:xfrm>
            <a:off x="701675" y="4387850"/>
            <a:ext cx="5607050" cy="4156075"/>
          </a:xfrm>
          <a:prstGeom prst="rect">
            <a:avLst/>
          </a:prstGeom>
          <a:noFill/>
          <a:ln>
            <a:noFill/>
          </a:ln>
        </p:spPr>
        <p:txBody>
          <a:bodyPr spcFirstLastPara="1" wrap="square" lIns="92825" tIns="46400" rIns="92825" bIns="464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p9:notes"/>
          <p:cNvSpPr>
            <a:spLocks noGrp="1" noRot="1" noChangeAspect="1"/>
          </p:cNvSpPr>
          <p:nvPr>
            <p:ph type="sldImg" idx="2"/>
          </p:nvPr>
        </p:nvSpPr>
        <p:spPr>
          <a:xfrm>
            <a:off x="1195387"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1"/>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7" name="Google Shape;17;p21"/>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 name="Google Shape;18;p2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1pPr>
            <a:lvl2pPr marL="0" marR="0" lvl="1"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2pPr>
            <a:lvl3pPr marL="0" marR="0" lvl="2"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3pPr>
            <a:lvl4pPr marL="0" marR="0" lvl="3"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4pPr>
            <a:lvl5pPr marL="0" marR="0" lvl="4"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5pPr>
            <a:lvl6pPr marL="0" marR="0" lvl="5"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6pPr>
            <a:lvl7pPr marL="0" marR="0" lvl="6"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7pPr>
            <a:lvl8pPr marL="0" marR="0" lvl="7"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8pPr>
            <a:lvl9pPr marL="0" marR="0" lvl="8"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9"/>
        <p:cNvGrpSpPr/>
        <p:nvPr/>
      </p:nvGrpSpPr>
      <p:grpSpPr>
        <a:xfrm>
          <a:off x="0" y="0"/>
          <a:ext cx="0" cy="0"/>
          <a:chOff x="0" y="0"/>
          <a:chExt cx="0" cy="0"/>
        </a:xfrm>
      </p:grpSpPr>
      <p:sp>
        <p:nvSpPr>
          <p:cNvPr id="70" name="Google Shape;70;p32"/>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1" name="Google Shape;71;p3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1pPr>
            <a:lvl2pPr marL="0" marR="0" lvl="1"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2pPr>
            <a:lvl3pPr marL="0" marR="0" lvl="2"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3pPr>
            <a:lvl4pPr marL="0" marR="0" lvl="3"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4pPr>
            <a:lvl5pPr marL="0" marR="0" lvl="4"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5pPr>
            <a:lvl6pPr marL="0" marR="0" lvl="5"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6pPr>
            <a:lvl7pPr marL="0" marR="0" lvl="6"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7pPr>
            <a:lvl8pPr marL="0" marR="0" lvl="7"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8pPr>
            <a:lvl9pPr marL="0" marR="0" lvl="8"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4"/>
        <p:cNvGrpSpPr/>
        <p:nvPr/>
      </p:nvGrpSpPr>
      <p:grpSpPr>
        <a:xfrm>
          <a:off x="0" y="0"/>
          <a:ext cx="0" cy="0"/>
          <a:chOff x="0" y="0"/>
          <a:chExt cx="0" cy="0"/>
        </a:xfrm>
      </p:grpSpPr>
      <p:sp>
        <p:nvSpPr>
          <p:cNvPr id="75" name="Google Shape;75;p33"/>
          <p:cNvSpPr txBox="1">
            <a:spLocks noGrp="1"/>
          </p:cNvSpPr>
          <p:nvPr>
            <p:ph type="title"/>
          </p:nvPr>
        </p:nvSpPr>
        <p:spPr>
          <a:xfrm>
            <a:off x="629842" y="365130"/>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6" name="Google Shape;76;p33"/>
          <p:cNvSpPr txBox="1">
            <a:spLocks noGrp="1"/>
          </p:cNvSpPr>
          <p:nvPr>
            <p:ph type="body" idx="1"/>
          </p:nvPr>
        </p:nvSpPr>
        <p:spPr>
          <a:xfrm>
            <a:off x="629842" y="1681164"/>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77" name="Google Shape;77;p3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8" name="Google Shape;78;p33"/>
          <p:cNvSpPr txBox="1">
            <a:spLocks noGrp="1"/>
          </p:cNvSpPr>
          <p:nvPr>
            <p:ph type="body" idx="3"/>
          </p:nvPr>
        </p:nvSpPr>
        <p:spPr>
          <a:xfrm>
            <a:off x="4629154" y="1681164"/>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79" name="Google Shape;79;p33"/>
          <p:cNvSpPr txBox="1">
            <a:spLocks noGrp="1"/>
          </p:cNvSpPr>
          <p:nvPr>
            <p:ph type="body" idx="4"/>
          </p:nvPr>
        </p:nvSpPr>
        <p:spPr>
          <a:xfrm>
            <a:off x="4629154"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0" name="Google Shape;80;p3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3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1pPr>
            <a:lvl2pPr marL="0" marR="0" lvl="1"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2pPr>
            <a:lvl3pPr marL="0" marR="0" lvl="2"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3pPr>
            <a:lvl4pPr marL="0" marR="0" lvl="3"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4pPr>
            <a:lvl5pPr marL="0" marR="0" lvl="4"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5pPr>
            <a:lvl6pPr marL="0" marR="0" lvl="5"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6pPr>
            <a:lvl7pPr marL="0" marR="0" lvl="6"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7pPr>
            <a:lvl8pPr marL="0" marR="0" lvl="7"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8pPr>
            <a:lvl9pPr marL="0" marR="0" lvl="8"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3"/>
        <p:cNvGrpSpPr/>
        <p:nvPr/>
      </p:nvGrpSpPr>
      <p:grpSpPr>
        <a:xfrm>
          <a:off x="0" y="0"/>
          <a:ext cx="0" cy="0"/>
          <a:chOff x="0" y="0"/>
          <a:chExt cx="0" cy="0"/>
        </a:xfrm>
      </p:grpSpPr>
      <p:sp>
        <p:nvSpPr>
          <p:cNvPr id="84" name="Google Shape;84;p3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5" name="Google Shape;85;p34"/>
          <p:cNvSpPr txBox="1">
            <a:spLocks noGrp="1"/>
          </p:cNvSpPr>
          <p:nvPr>
            <p:ph type="body" idx="1"/>
          </p:nvPr>
        </p:nvSpPr>
        <p:spPr>
          <a:xfrm>
            <a:off x="628651"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6" name="Google Shape;86;p34"/>
          <p:cNvSpPr txBox="1">
            <a:spLocks noGrp="1"/>
          </p:cNvSpPr>
          <p:nvPr>
            <p:ph type="body" idx="2"/>
          </p:nvPr>
        </p:nvSpPr>
        <p:spPr>
          <a:xfrm>
            <a:off x="4629151"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7" name="Google Shape;87;p3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3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3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1pPr>
            <a:lvl2pPr marL="0" marR="0" lvl="1"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2pPr>
            <a:lvl3pPr marL="0" marR="0" lvl="2"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3pPr>
            <a:lvl4pPr marL="0" marR="0" lvl="3"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4pPr>
            <a:lvl5pPr marL="0" marR="0" lvl="4"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5pPr>
            <a:lvl6pPr marL="0" marR="0" lvl="5"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6pPr>
            <a:lvl7pPr marL="0" marR="0" lvl="6"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7pPr>
            <a:lvl8pPr marL="0" marR="0" lvl="7"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8pPr>
            <a:lvl9pPr marL="0" marR="0" lvl="8"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6"/>
        <p:cNvGrpSpPr/>
        <p:nvPr/>
      </p:nvGrpSpPr>
      <p:grpSpPr>
        <a:xfrm>
          <a:off x="0" y="0"/>
          <a:ext cx="0" cy="0"/>
          <a:chOff x="0" y="0"/>
          <a:chExt cx="0" cy="0"/>
        </a:xfrm>
      </p:grpSpPr>
      <p:sp>
        <p:nvSpPr>
          <p:cNvPr id="97" name="Google Shape;97;p2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8" name="Google Shape;98;p24"/>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2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2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2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1pPr>
            <a:lvl2pPr marL="0" marR="0" lvl="1" indent="0" algn="r">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2pPr>
            <a:lvl3pPr marL="0" marR="0" lvl="2" indent="0" algn="r">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3pPr>
            <a:lvl4pPr marL="0" marR="0" lvl="3" indent="0" algn="r">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4pPr>
            <a:lvl5pPr marL="0" marR="0" lvl="4" indent="0" algn="r">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5pPr>
            <a:lvl6pPr marL="0" marR="0" lvl="5" indent="0" algn="r">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6pPr>
            <a:lvl7pPr marL="0" marR="0" lvl="6" indent="0" algn="r">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7pPr>
            <a:lvl8pPr marL="0" marR="0" lvl="7" indent="0" algn="r">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8pPr>
            <a:lvl9pPr marL="0" marR="0" lvl="8" indent="0" algn="r">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22"/>
          <p:cNvSpPr txBox="1">
            <a:spLocks noGrp="1"/>
          </p:cNvSpPr>
          <p:nvPr>
            <p:ph type="title"/>
          </p:nvPr>
        </p:nvSpPr>
        <p:spPr>
          <a:xfrm>
            <a:off x="623889" y="1709744"/>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45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3" name="Google Shape;23;p22"/>
          <p:cNvSpPr txBox="1">
            <a:spLocks noGrp="1"/>
          </p:cNvSpPr>
          <p:nvPr>
            <p:ph type="body" idx="1"/>
          </p:nvPr>
        </p:nvSpPr>
        <p:spPr>
          <a:xfrm>
            <a:off x="623889" y="4589469"/>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24" name="Google Shape;24;p2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1pPr>
            <a:lvl2pPr marL="0" marR="0" lvl="1"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2pPr>
            <a:lvl3pPr marL="0" marR="0" lvl="2"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3pPr>
            <a:lvl4pPr marL="0" marR="0" lvl="3"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4pPr>
            <a:lvl5pPr marL="0" marR="0" lvl="4"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5pPr>
            <a:lvl6pPr marL="0" marR="0" lvl="5"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6pPr>
            <a:lvl7pPr marL="0" marR="0" lvl="6"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7pPr>
            <a:lvl8pPr marL="0" marR="0" lvl="7"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8pPr>
            <a:lvl9pPr marL="0" marR="0" lvl="8"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ext" type="tx">
  <p:cSld name="TITLE_AND_BODY">
    <p:spTree>
      <p:nvGrpSpPr>
        <p:cNvPr id="1" name="Shape 27"/>
        <p:cNvGrpSpPr/>
        <p:nvPr/>
      </p:nvGrpSpPr>
      <p:grpSpPr>
        <a:xfrm>
          <a:off x="0" y="0"/>
          <a:ext cx="0" cy="0"/>
          <a:chOff x="0" y="0"/>
          <a:chExt cx="0" cy="0"/>
        </a:xfrm>
      </p:grpSpPr>
      <p:sp>
        <p:nvSpPr>
          <p:cNvPr id="28" name="Google Shape;28;p25"/>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9" name="Google Shape;29;p25"/>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0" name="Google Shape;30;p2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1pPr>
            <a:lvl2pPr marL="0" marR="0" lvl="1"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2pPr>
            <a:lvl3pPr marL="0" marR="0" lvl="2"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3pPr>
            <a:lvl4pPr marL="0" marR="0" lvl="3"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4pPr>
            <a:lvl5pPr marL="0" marR="0" lvl="4"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5pPr>
            <a:lvl6pPr marL="0" marR="0" lvl="5"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6pPr>
            <a:lvl7pPr marL="0" marR="0" lvl="6"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7pPr>
            <a:lvl8pPr marL="0" marR="0" lvl="7"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8pPr>
            <a:lvl9pPr marL="0" marR="0" lvl="8"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3"/>
        <p:cNvGrpSpPr/>
        <p:nvPr/>
      </p:nvGrpSpPr>
      <p:grpSpPr>
        <a:xfrm>
          <a:off x="0" y="0"/>
          <a:ext cx="0" cy="0"/>
          <a:chOff x="0" y="0"/>
          <a:chExt cx="0" cy="0"/>
        </a:xfrm>
      </p:grpSpPr>
      <p:sp>
        <p:nvSpPr>
          <p:cNvPr id="34" name="Google Shape;34;p26"/>
          <p:cNvSpPr txBox="1">
            <a:spLocks noGrp="1"/>
          </p:cNvSpPr>
          <p:nvPr>
            <p:ph type="ctrTitle"/>
          </p:nvPr>
        </p:nvSpPr>
        <p:spPr>
          <a:xfrm>
            <a:off x="1143000" y="1122364"/>
            <a:ext cx="6858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45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5" name="Google Shape;35;p26"/>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36" name="Google Shape;36;p2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1pPr>
            <a:lvl2pPr marL="0" marR="0" lvl="1"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2pPr>
            <a:lvl3pPr marL="0" marR="0" lvl="2"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3pPr>
            <a:lvl4pPr marL="0" marR="0" lvl="3"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4pPr>
            <a:lvl5pPr marL="0" marR="0" lvl="4"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5pPr>
            <a:lvl6pPr marL="0" marR="0" lvl="5"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6pPr>
            <a:lvl7pPr marL="0" marR="0" lvl="6"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7pPr>
            <a:lvl8pPr marL="0" marR="0" lvl="7"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8pPr>
            <a:lvl9pPr marL="0" marR="0" lvl="8"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9"/>
        <p:cNvGrpSpPr/>
        <p:nvPr/>
      </p:nvGrpSpPr>
      <p:grpSpPr>
        <a:xfrm>
          <a:off x="0" y="0"/>
          <a:ext cx="0" cy="0"/>
          <a:chOff x="0" y="0"/>
          <a:chExt cx="0" cy="0"/>
        </a:xfrm>
      </p:grpSpPr>
      <p:sp>
        <p:nvSpPr>
          <p:cNvPr id="40" name="Google Shape;40;p27"/>
          <p:cNvSpPr txBox="1">
            <a:spLocks noGrp="1"/>
          </p:cNvSpPr>
          <p:nvPr>
            <p:ph type="title"/>
          </p:nvPr>
        </p:nvSpPr>
        <p:spPr>
          <a:xfrm rot="5400000">
            <a:off x="4623596"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1" name="Google Shape;41;p27"/>
          <p:cNvSpPr txBox="1">
            <a:spLocks noGrp="1"/>
          </p:cNvSpPr>
          <p:nvPr>
            <p:ph type="body" idx="1"/>
          </p:nvPr>
        </p:nvSpPr>
        <p:spPr>
          <a:xfrm rot="5400000">
            <a:off x="623095" y="370682"/>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2" name="Google Shape;42;p2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1pPr>
            <a:lvl2pPr marL="0" marR="0" lvl="1"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2pPr>
            <a:lvl3pPr marL="0" marR="0" lvl="2"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3pPr>
            <a:lvl4pPr marL="0" marR="0" lvl="3"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4pPr>
            <a:lvl5pPr marL="0" marR="0" lvl="4"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5pPr>
            <a:lvl6pPr marL="0" marR="0" lvl="5"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6pPr>
            <a:lvl7pPr marL="0" marR="0" lvl="6"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7pPr>
            <a:lvl8pPr marL="0" marR="0" lvl="7"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8pPr>
            <a:lvl9pPr marL="0" marR="0" lvl="8"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5"/>
        <p:cNvGrpSpPr/>
        <p:nvPr/>
      </p:nvGrpSpPr>
      <p:grpSpPr>
        <a:xfrm>
          <a:off x="0" y="0"/>
          <a:ext cx="0" cy="0"/>
          <a:chOff x="0" y="0"/>
          <a:chExt cx="0" cy="0"/>
        </a:xfrm>
      </p:grpSpPr>
      <p:sp>
        <p:nvSpPr>
          <p:cNvPr id="46" name="Google Shape;46;p28"/>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7" name="Google Shape;47;p28"/>
          <p:cNvSpPr txBox="1">
            <a:spLocks noGrp="1"/>
          </p:cNvSpPr>
          <p:nvPr>
            <p:ph type="body" idx="1"/>
          </p:nvPr>
        </p:nvSpPr>
        <p:spPr>
          <a:xfrm rot="5400000">
            <a:off x="2396331"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8" name="Google Shape;48;p2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1pPr>
            <a:lvl2pPr marL="0" marR="0" lvl="1"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2pPr>
            <a:lvl3pPr marL="0" marR="0" lvl="2"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3pPr>
            <a:lvl4pPr marL="0" marR="0" lvl="3"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4pPr>
            <a:lvl5pPr marL="0" marR="0" lvl="4"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5pPr>
            <a:lvl6pPr marL="0" marR="0" lvl="5"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6pPr>
            <a:lvl7pPr marL="0" marR="0" lvl="6"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7pPr>
            <a:lvl8pPr marL="0" marR="0" lvl="7"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8pPr>
            <a:lvl9pPr marL="0" marR="0" lvl="8"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1"/>
        <p:cNvGrpSpPr/>
        <p:nvPr/>
      </p:nvGrpSpPr>
      <p:grpSpPr>
        <a:xfrm>
          <a:off x="0" y="0"/>
          <a:ext cx="0" cy="0"/>
          <a:chOff x="0" y="0"/>
          <a:chExt cx="0" cy="0"/>
        </a:xfrm>
      </p:grpSpPr>
      <p:sp>
        <p:nvSpPr>
          <p:cNvPr id="52" name="Google Shape;52;p29"/>
          <p:cNvSpPr txBox="1">
            <a:spLocks noGrp="1"/>
          </p:cNvSpPr>
          <p:nvPr>
            <p:ph type="title"/>
          </p:nvPr>
        </p:nvSpPr>
        <p:spPr>
          <a:xfrm>
            <a:off x="629841" y="457200"/>
            <a:ext cx="2949179"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4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3" name="Google Shape;53;p29"/>
          <p:cNvSpPr>
            <a:spLocks noGrp="1"/>
          </p:cNvSpPr>
          <p:nvPr>
            <p:ph type="pic" idx="2"/>
          </p:nvPr>
        </p:nvSpPr>
        <p:spPr>
          <a:xfrm>
            <a:off x="3887391" y="987431"/>
            <a:ext cx="4629151" cy="4873625"/>
          </a:xfrm>
          <a:prstGeom prst="rect">
            <a:avLst/>
          </a:prstGeom>
          <a:noFill/>
          <a:ln>
            <a:noFill/>
          </a:ln>
        </p:spPr>
      </p:sp>
      <p:sp>
        <p:nvSpPr>
          <p:cNvPr id="54" name="Google Shape;54;p29"/>
          <p:cNvSpPr txBox="1">
            <a:spLocks noGrp="1"/>
          </p:cNvSpPr>
          <p:nvPr>
            <p:ph type="body" idx="1"/>
          </p:nvPr>
        </p:nvSpPr>
        <p:spPr>
          <a:xfrm>
            <a:off x="629841" y="2057400"/>
            <a:ext cx="2949179"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5" name="Google Shape;55;p2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1pPr>
            <a:lvl2pPr marL="0" marR="0" lvl="1"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2pPr>
            <a:lvl3pPr marL="0" marR="0" lvl="2"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3pPr>
            <a:lvl4pPr marL="0" marR="0" lvl="3"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4pPr>
            <a:lvl5pPr marL="0" marR="0" lvl="4"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5pPr>
            <a:lvl6pPr marL="0" marR="0" lvl="5"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6pPr>
            <a:lvl7pPr marL="0" marR="0" lvl="6"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7pPr>
            <a:lvl8pPr marL="0" marR="0" lvl="7"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8pPr>
            <a:lvl9pPr marL="0" marR="0" lvl="8"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0"/>
          <p:cNvSpPr txBox="1">
            <a:spLocks noGrp="1"/>
          </p:cNvSpPr>
          <p:nvPr>
            <p:ph type="title"/>
          </p:nvPr>
        </p:nvSpPr>
        <p:spPr>
          <a:xfrm>
            <a:off x="629841" y="457200"/>
            <a:ext cx="2949179"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4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0" name="Google Shape;60;p30"/>
          <p:cNvSpPr txBox="1">
            <a:spLocks noGrp="1"/>
          </p:cNvSpPr>
          <p:nvPr>
            <p:ph type="body" idx="1"/>
          </p:nvPr>
        </p:nvSpPr>
        <p:spPr>
          <a:xfrm>
            <a:off x="3887391" y="987431"/>
            <a:ext cx="4629151" cy="4873625"/>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61" name="Google Shape;61;p30"/>
          <p:cNvSpPr txBox="1">
            <a:spLocks noGrp="1"/>
          </p:cNvSpPr>
          <p:nvPr>
            <p:ph type="body" idx="2"/>
          </p:nvPr>
        </p:nvSpPr>
        <p:spPr>
          <a:xfrm>
            <a:off x="629841" y="2057400"/>
            <a:ext cx="2949179"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2" name="Google Shape;62;p3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1pPr>
            <a:lvl2pPr marL="0" marR="0" lvl="1"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2pPr>
            <a:lvl3pPr marL="0" marR="0" lvl="2"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3pPr>
            <a:lvl4pPr marL="0" marR="0" lvl="3"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4pPr>
            <a:lvl5pPr marL="0" marR="0" lvl="4"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5pPr>
            <a:lvl6pPr marL="0" marR="0" lvl="5"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6pPr>
            <a:lvl7pPr marL="0" marR="0" lvl="6"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7pPr>
            <a:lvl8pPr marL="0" marR="0" lvl="7"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8pPr>
            <a:lvl9pPr marL="0" marR="0" lvl="8"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5"/>
        <p:cNvGrpSpPr/>
        <p:nvPr/>
      </p:nvGrpSpPr>
      <p:grpSpPr>
        <a:xfrm>
          <a:off x="0" y="0"/>
          <a:ext cx="0" cy="0"/>
          <a:chOff x="0" y="0"/>
          <a:chExt cx="0" cy="0"/>
        </a:xfrm>
      </p:grpSpPr>
      <p:sp>
        <p:nvSpPr>
          <p:cNvPr id="66" name="Google Shape;66;p3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1pPr>
            <a:lvl2pPr marL="0" marR="0" lvl="1"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2pPr>
            <a:lvl3pPr marL="0" marR="0" lvl="2"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3pPr>
            <a:lvl4pPr marL="0" marR="0" lvl="3"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4pPr>
            <a:lvl5pPr marL="0" marR="0" lvl="4"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5pPr>
            <a:lvl6pPr marL="0" marR="0" lvl="5"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6pPr>
            <a:lvl7pPr marL="0" marR="0" lvl="6"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7pPr>
            <a:lvl8pPr marL="0" marR="0" lvl="7"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8pPr>
            <a:lvl9pPr marL="0" marR="0" lvl="8" indent="0" algn="r">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9pPr>
          </a:lstStyle>
          <a:p>
            <a:endParaRPr/>
          </a:p>
        </p:txBody>
      </p:sp>
      <p:sp>
        <p:nvSpPr>
          <p:cNvPr id="11" name="Google Shape;11;p20"/>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1150" algn="l" rtl="0">
              <a:lnSpc>
                <a:spcPct val="90000"/>
              </a:lnSpc>
              <a:spcBef>
                <a:spcPts val="375"/>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4pPr>
            <a:lvl5pPr marL="2286000" marR="0" lvl="4" indent="-311150" algn="l" rtl="0">
              <a:lnSpc>
                <a:spcPct val="90000"/>
              </a:lnSpc>
              <a:spcBef>
                <a:spcPts val="375"/>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2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9pPr>
          </a:lstStyle>
          <a:p>
            <a:endParaRPr/>
          </a:p>
        </p:txBody>
      </p:sp>
      <p:sp>
        <p:nvSpPr>
          <p:cNvPr id="13" name="Google Shape;13;p2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9pPr>
          </a:lstStyle>
          <a:p>
            <a:endParaRPr/>
          </a:p>
        </p:txBody>
      </p:sp>
      <p:sp>
        <p:nvSpPr>
          <p:cNvPr id="14" name="Google Shape;14;p2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1pPr>
            <a:lvl2pPr marL="0" marR="0" lvl="1" indent="0" algn="r" rtl="0">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2pPr>
            <a:lvl3pPr marL="0" marR="0" lvl="2" indent="0" algn="r" rtl="0">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3pPr>
            <a:lvl4pPr marL="0" marR="0" lvl="3" indent="0" algn="r" rtl="0">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4pPr>
            <a:lvl5pPr marL="0" marR="0" lvl="4" indent="0" algn="r" rtl="0">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5pPr>
            <a:lvl6pPr marL="0" marR="0" lvl="5" indent="0" algn="r" rtl="0">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6pPr>
            <a:lvl7pPr marL="0" marR="0" lvl="6" indent="0" algn="r" rtl="0">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7pPr>
            <a:lvl8pPr marL="0" marR="0" lvl="7" indent="0" algn="r" rtl="0">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8pPr>
            <a:lvl9pPr marL="0" marR="0" lvl="8" indent="0" algn="r" rtl="0">
              <a:lnSpc>
                <a:spcPct val="100000"/>
              </a:lnSpc>
              <a:spcBef>
                <a:spcPts val="0"/>
              </a:spcBef>
              <a:spcAft>
                <a:spcPts val="0"/>
              </a:spcAft>
              <a:buClr>
                <a:srgbClr val="898989"/>
              </a:buClr>
              <a:buSzPts val="900"/>
              <a:buFont typeface="Tahoma"/>
              <a:buNone/>
              <a:defRPr sz="900" b="0" i="0" u="none" strike="noStrike" cap="none">
                <a:solidFill>
                  <a:srgbClr val="898989"/>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23"/>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92" name="Google Shape;92;p23"/>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2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98989"/>
                </a:solidFill>
                <a:latin typeface="Tahoma"/>
                <a:ea typeface="Tahoma"/>
                <a:cs typeface="Tahoma"/>
                <a:sym typeface="Tahom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9pPr>
          </a:lstStyle>
          <a:p>
            <a:endParaRPr/>
          </a:p>
        </p:txBody>
      </p:sp>
      <p:sp>
        <p:nvSpPr>
          <p:cNvPr id="94" name="Google Shape;94;p2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ahoma"/>
                <a:ea typeface="Tahoma"/>
                <a:cs typeface="Tahoma"/>
                <a:sym typeface="Tahoma"/>
              </a:defRPr>
            </a:lvl9pPr>
          </a:lstStyle>
          <a:p>
            <a:endParaRPr/>
          </a:p>
        </p:txBody>
      </p:sp>
      <p:sp>
        <p:nvSpPr>
          <p:cNvPr id="95" name="Google Shape;95;p2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1pPr>
            <a:lvl2pPr marL="0" marR="0" lvl="1" indent="0" algn="r" rtl="0">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2pPr>
            <a:lvl3pPr marL="0" marR="0" lvl="2" indent="0" algn="r" rtl="0">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3pPr>
            <a:lvl4pPr marL="0" marR="0" lvl="3" indent="0" algn="r" rtl="0">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4pPr>
            <a:lvl5pPr marL="0" marR="0" lvl="4" indent="0" algn="r" rtl="0">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5pPr>
            <a:lvl6pPr marL="0" marR="0" lvl="5" indent="0" algn="r" rtl="0">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6pPr>
            <a:lvl7pPr marL="0" marR="0" lvl="6" indent="0" algn="r" rtl="0">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7pPr>
            <a:lvl8pPr marL="0" marR="0" lvl="7" indent="0" algn="r" rtl="0">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8pPr>
            <a:lvl9pPr marL="0" marR="0" lvl="8" indent="0" algn="r" rtl="0">
              <a:lnSpc>
                <a:spcPct val="100000"/>
              </a:lnSpc>
              <a:spcBef>
                <a:spcPts val="0"/>
              </a:spcBef>
              <a:spcAft>
                <a:spcPts val="0"/>
              </a:spcAft>
              <a:buClr>
                <a:srgbClr val="898989"/>
              </a:buClr>
              <a:buSzPts val="1200"/>
              <a:buFont typeface="Tahoma"/>
              <a:buNone/>
              <a:defRPr sz="1200" b="0" i="0" u="none" strike="noStrike" cap="none">
                <a:solidFill>
                  <a:srgbClr val="898989"/>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youtube.com/watch?v=9G4OGwx2oYg" TargetMode="External"/><Relationship Id="rId3" Type="http://schemas.openxmlformats.org/officeDocument/2006/relationships/hyperlink" Target="https://www.youtube.com/watch?v=8ABRlWybBqM" TargetMode="External"/><Relationship Id="rId7" Type="http://schemas.openxmlformats.org/officeDocument/2006/relationships/hyperlink" Target="https://www.youtube.com/watch?v=KHW0Gs-Lg68"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hyperlink" Target="https://www.youtube.com/watch?v=bjGLECNnxKE" TargetMode="External"/><Relationship Id="rId5" Type="http://schemas.openxmlformats.org/officeDocument/2006/relationships/hyperlink" Target="https://www.youtube.com/watch?v=S0nHfF9e4u4" TargetMode="External"/><Relationship Id="rId4" Type="http://schemas.openxmlformats.org/officeDocument/2006/relationships/hyperlink" Target="https://www.youtube.com/watch?v=ztRSm_SJP58" TargetMode="External"/><Relationship Id="rId9" Type="http://schemas.openxmlformats.org/officeDocument/2006/relationships/hyperlink" Target="https://www.youtube.com/watch?v=1z1D2_KWCbU&amp;t=1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implicit.harvard.edu/implicit/Study?tid=-1"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hyperlink" Target="http://www.yesmagazine.org/people-power/my-white-friend-asked-me-on-facebook-to-explain-white-privilege-i-decided-to-be-honest-20170809" TargetMode="External"/><Relationship Id="rId4" Type="http://schemas.openxmlformats.org/officeDocument/2006/relationships/hyperlink" Target="https://m.youtube.com/watch?v=oJfbKj1vYsQ"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oWPLL7V6FO4"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UZ_jp11WxC8"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FUfMQhsBLww"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hyperlink" Target="http://www.cnn.com/video/data/2.0/video/living/2013/04/29/natpkg-orig-wilcox-first-interracial-prom.cnn.html" TargetMode="External"/><Relationship Id="rId4" Type="http://schemas.openxmlformats.org/officeDocument/2006/relationships/hyperlink" Target="https://www.youtube.com/watch?v=gjjQ6fFFyZI"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ddTRuCsyQCA"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www.youtube.com/watch?v=BEO3H5BOlFk"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BTGTntifabI" TargetMode="External"/><Relationship Id="rId7" Type="http://schemas.openxmlformats.org/officeDocument/2006/relationships/hyperlink" Target="https://www.youtube.com/watch?v=3QIWolLM9i8"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www.youtube.com/watch?v=F2xv4fba65U" TargetMode="External"/><Relationship Id="rId5" Type="http://schemas.openxmlformats.org/officeDocument/2006/relationships/hyperlink" Target="https://www.youtube.com/watch?v=t5S2qRcO8Qw" TargetMode="External"/><Relationship Id="rId4" Type="http://schemas.openxmlformats.org/officeDocument/2006/relationships/hyperlink" Target="http://thinkprogress.org/justice/2015/04/07/3644139/sc-cop-charged-with-murder/"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cbsnews.com/news/camden-new-jersey-police-emphasize-community-relations-non-lethal-force/"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www.theguardian.com/us-news/2020/may/29/george-floyd-killing-protests-police-brutality" TargetMode="External"/><Relationship Id="rId5" Type="http://schemas.openxmlformats.org/officeDocument/2006/relationships/hyperlink" Target="https://www.youtube.com/watch?v=yfi3Ndh3n-g" TargetMode="External"/><Relationship Id="rId4" Type="http://schemas.openxmlformats.org/officeDocument/2006/relationships/hyperlink" Target="https://www.youtube.com/watch?v=tP0awqth0X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dirty="0">
                <a:solidFill>
                  <a:schemeClr val="dk1"/>
                </a:solidFill>
                <a:latin typeface="Calibri"/>
                <a:ea typeface="Calibri"/>
                <a:cs typeface="Calibri"/>
                <a:sym typeface="Calibri"/>
              </a:rPr>
              <a:t>Warm-up </a:t>
            </a:r>
            <a:endParaRPr dirty="0"/>
          </a:p>
        </p:txBody>
      </p:sp>
      <p:sp>
        <p:nvSpPr>
          <p:cNvPr id="236" name="Google Shape;236;p1"/>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p>
            <a:pPr marL="171450" marR="0" lvl="0" indent="-171450" algn="l" rtl="0">
              <a:lnSpc>
                <a:spcPct val="90000"/>
              </a:lnSpc>
              <a:spcBef>
                <a:spcPts val="0"/>
              </a:spcBef>
              <a:spcAft>
                <a:spcPts val="0"/>
              </a:spcAft>
              <a:buClr>
                <a:schemeClr val="dk1"/>
              </a:buClr>
              <a:buSzPts val="3200"/>
              <a:buFont typeface="Arial"/>
              <a:buChar char="•"/>
            </a:pPr>
            <a:r>
              <a:rPr lang="en-US" sz="3200" b="0" i="0" u="none" strike="noStrike" cap="none">
                <a:solidFill>
                  <a:schemeClr val="dk1"/>
                </a:solidFill>
                <a:latin typeface="Calibri"/>
                <a:ea typeface="Calibri"/>
                <a:cs typeface="Calibri"/>
                <a:sym typeface="Calibri"/>
              </a:rPr>
              <a:t>If </a:t>
            </a:r>
            <a:r>
              <a:rPr lang="en-US" sz="3200"/>
              <a:t>Martin Luther King, </a:t>
            </a:r>
            <a:r>
              <a:rPr lang="en-US" sz="3200" b="0" i="0" u="none" strike="noStrike" cap="none">
                <a:solidFill>
                  <a:schemeClr val="dk1"/>
                </a:solidFill>
                <a:latin typeface="Calibri"/>
                <a:ea typeface="Calibri"/>
                <a:cs typeface="Calibri"/>
                <a:sym typeface="Calibri"/>
              </a:rPr>
              <a:t>Jr. was alive today, do you think he would believe that “his dream” had been achieved? Why or why not?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0"/>
          <p:cNvSpPr txBox="1">
            <a:spLocks noGrp="1"/>
          </p:cNvSpPr>
          <p:nvPr>
            <p:ph type="title"/>
          </p:nvPr>
        </p:nvSpPr>
        <p:spPr>
          <a:xfrm>
            <a:off x="609600" y="152400"/>
            <a:ext cx="7886700" cy="54927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300"/>
              <a:buFont typeface="Calibri"/>
              <a:buNone/>
            </a:pPr>
            <a:r>
              <a:rPr lang="en-US" sz="3300" b="0" i="0" u="none">
                <a:solidFill>
                  <a:schemeClr val="dk1"/>
                </a:solidFill>
                <a:latin typeface="Calibri"/>
                <a:ea typeface="Calibri"/>
                <a:cs typeface="Calibri"/>
                <a:sym typeface="Calibri"/>
              </a:rPr>
              <a:t>Racism Videos</a:t>
            </a:r>
            <a:endParaRPr/>
          </a:p>
        </p:txBody>
      </p:sp>
      <p:sp>
        <p:nvSpPr>
          <p:cNvPr id="290" name="Google Shape;290;p10"/>
          <p:cNvSpPr txBox="1">
            <a:spLocks noGrp="1"/>
          </p:cNvSpPr>
          <p:nvPr>
            <p:ph type="body" idx="1"/>
          </p:nvPr>
        </p:nvSpPr>
        <p:spPr>
          <a:xfrm>
            <a:off x="628650" y="685800"/>
            <a:ext cx="7886700" cy="5491162"/>
          </a:xfrm>
          <a:prstGeom prst="rect">
            <a:avLst/>
          </a:prstGeom>
          <a:noFill/>
          <a:ln>
            <a:noFill/>
          </a:ln>
        </p:spPr>
        <p:txBody>
          <a:bodyPr spcFirstLastPara="1" wrap="square" lIns="91425" tIns="45700" rIns="91425" bIns="45700" anchor="t" anchorCtr="0">
            <a:noAutofit/>
          </a:bodyPr>
          <a:lstStyle/>
          <a:p>
            <a:pPr marL="171450" marR="0" lvl="0" indent="-171450" algn="l" rtl="0">
              <a:lnSpc>
                <a:spcPct val="90000"/>
              </a:lnSpc>
              <a:spcBef>
                <a:spcPts val="0"/>
              </a:spcBef>
              <a:spcAft>
                <a:spcPts val="0"/>
              </a:spcAft>
              <a:buClr>
                <a:schemeClr val="dk1"/>
              </a:buClr>
              <a:buSzPts val="2100"/>
              <a:buFont typeface="Arial"/>
              <a:buChar char="•"/>
            </a:pPr>
            <a:r>
              <a:rPr lang="en-US" sz="2100" b="0" i="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https://www.youtube.com/watch?v=8ABRlWybBqM</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Bike thief  </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https://www.youtube.com/watch?v=ztRSm_SJP58</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Key and Peele Hoodie</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https://www.youtube.com/watch?v=S0nHfF9e4u4</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Latino Workers</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https://www.youtube.com/watch?v=bjGLECNnxKE</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Black Boyfriend</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sng">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https://www.youtube.com/watch?v=KHW0Gs-Lg68</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Latinos at a Restaurant</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sng">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https://www.youtube.com/watch?v=9G4OGwx2oYg</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Black Woman Shopping</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sng">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https://www.youtube.com/watch?v=1z1D2_KWCbU&amp;t=1s</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100 dollar race, white privilege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1"/>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300"/>
              <a:buFont typeface="Calibri"/>
              <a:buNone/>
            </a:pPr>
            <a:r>
              <a:rPr lang="en-US" sz="3300" b="0" i="0" u="none">
                <a:solidFill>
                  <a:schemeClr val="dk1"/>
                </a:solidFill>
                <a:latin typeface="Calibri"/>
                <a:ea typeface="Calibri"/>
                <a:cs typeface="Calibri"/>
                <a:sym typeface="Calibri"/>
              </a:rPr>
              <a:t>Possible extension activity:</a:t>
            </a:r>
            <a:br>
              <a:rPr lang="en-US" sz="3300" b="0" i="0" u="none">
                <a:solidFill>
                  <a:schemeClr val="dk1"/>
                </a:solidFill>
                <a:latin typeface="Calibri"/>
                <a:ea typeface="Calibri"/>
                <a:cs typeface="Calibri"/>
                <a:sym typeface="Calibri"/>
              </a:rPr>
            </a:br>
            <a:r>
              <a:rPr lang="en-US" sz="3300" b="0" i="0" u="none">
                <a:solidFill>
                  <a:schemeClr val="dk1"/>
                </a:solidFill>
                <a:latin typeface="Calibri"/>
                <a:ea typeface="Calibri"/>
                <a:cs typeface="Calibri"/>
                <a:sym typeface="Calibri"/>
              </a:rPr>
              <a:t>Implicit Bias Test: Harvard</a:t>
            </a:r>
            <a:endParaRPr/>
          </a:p>
        </p:txBody>
      </p:sp>
      <p:sp>
        <p:nvSpPr>
          <p:cNvPr id="296" name="Google Shape;296;p11"/>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p>
            <a:pPr marL="171450" marR="0" lvl="0" indent="-171450" algn="l" rtl="0">
              <a:lnSpc>
                <a:spcPct val="90000"/>
              </a:lnSpc>
              <a:spcBef>
                <a:spcPts val="0"/>
              </a:spcBef>
              <a:spcAft>
                <a:spcPts val="0"/>
              </a:spcAft>
              <a:buClr>
                <a:schemeClr val="dk1"/>
              </a:buClr>
              <a:buSzPts val="2100"/>
              <a:buFont typeface="Arial"/>
              <a:buChar char="•"/>
            </a:pPr>
            <a:r>
              <a:rPr lang="en-US" sz="2100" b="0" i="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https://implicit.harvard.edu/implicit/Study?tid=-1</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none">
                <a:solidFill>
                  <a:schemeClr val="dk1"/>
                </a:solidFill>
                <a:latin typeface="Calibri"/>
                <a:ea typeface="Calibri"/>
                <a:cs typeface="Calibri"/>
                <a:sym typeface="Calibri"/>
              </a:rPr>
              <a:t>We all have bias?</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https://m.youtube.com/watch?v=oJfbKj1vYsQ</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http://www.yesmagazine.org/people-power/my-white-friend-asked-me-on-facebook-to-explain-white-privilege-i-decided-to-be-honest-20170809</a:t>
            </a:r>
            <a:endParaRPr/>
          </a:p>
          <a:p>
            <a:pPr marL="171450" marR="0" lvl="0" indent="-38100" algn="l" rtl="0">
              <a:lnSpc>
                <a:spcPct val="90000"/>
              </a:lnSpc>
              <a:spcBef>
                <a:spcPts val="700"/>
              </a:spcBef>
              <a:spcAft>
                <a:spcPts val="0"/>
              </a:spcAft>
              <a:buClr>
                <a:schemeClr val="dk1"/>
              </a:buClr>
              <a:buSzPts val="2100"/>
              <a:buFont typeface="Arial"/>
              <a:buNone/>
            </a:pPr>
            <a:endParaRPr sz="2100" b="0" i="0" u="none">
              <a:solidFill>
                <a:schemeClr val="dk1"/>
              </a:solidFill>
              <a:latin typeface="Calibri"/>
              <a:ea typeface="Calibri"/>
              <a:cs typeface="Calibri"/>
              <a:sym typeface="Calibri"/>
            </a:endParaRPr>
          </a:p>
          <a:p>
            <a:pPr marL="171450" marR="0" lvl="0" indent="-38100" algn="l" rtl="0">
              <a:lnSpc>
                <a:spcPct val="90000"/>
              </a:lnSpc>
              <a:spcBef>
                <a:spcPts val="750"/>
              </a:spcBef>
              <a:spcAft>
                <a:spcPts val="0"/>
              </a:spcAft>
              <a:buClr>
                <a:schemeClr val="dk1"/>
              </a:buClr>
              <a:buSzPts val="2100"/>
              <a:buFont typeface="Arial"/>
              <a:buNone/>
            </a:pPr>
            <a:endParaRPr sz="2100" b="0" i="0" u="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2" name="Title 1" hidden="1">
            <a:extLst>
              <a:ext uri="{FF2B5EF4-FFF2-40B4-BE49-F238E27FC236}">
                <a16:creationId xmlns:a16="http://schemas.microsoft.com/office/drawing/2014/main" id="{B74318FB-0F90-7076-00D0-F1E7FF708835}"/>
              </a:ext>
            </a:extLst>
          </p:cNvPr>
          <p:cNvSpPr>
            <a:spLocks noGrp="1"/>
          </p:cNvSpPr>
          <p:nvPr>
            <p:ph type="title"/>
          </p:nvPr>
        </p:nvSpPr>
        <p:spPr>
          <a:xfrm>
            <a:off x="628650" y="-1325562"/>
            <a:ext cx="7886700" cy="1325562"/>
          </a:xfrm>
        </p:spPr>
        <p:txBody>
          <a:bodyPr spcFirstLastPara="1" wrap="square" lIns="91425" tIns="45700" rIns="91425" bIns="45700" anchor="b" anchorCtr="0">
            <a:noAutofit/>
          </a:bodyPr>
          <a:lstStyle/>
          <a:p>
            <a:r>
              <a:rPr lang="en-GB" dirty="0"/>
              <a:t>sources</a:t>
            </a:r>
          </a:p>
        </p:txBody>
      </p:sp>
      <p:sp>
        <p:nvSpPr>
          <p:cNvPr id="302" name="Google Shape;302;p12"/>
          <p:cNvSpPr txBox="1">
            <a:spLocks noGrp="1"/>
          </p:cNvSpPr>
          <p:nvPr>
            <p:ph type="body" idx="1"/>
          </p:nvPr>
        </p:nvSpPr>
        <p:spPr>
          <a:xfrm>
            <a:off x="152400" y="1825625"/>
            <a:ext cx="8362950" cy="4351337"/>
          </a:xfrm>
          <a:prstGeom prst="rect">
            <a:avLst/>
          </a:prstGeom>
          <a:noFill/>
          <a:ln>
            <a:noFill/>
          </a:ln>
        </p:spPr>
        <p:txBody>
          <a:bodyPr spcFirstLastPara="1" wrap="square" lIns="91425" tIns="45700" rIns="91425" bIns="45700" anchor="t" anchorCtr="0">
            <a:noAutofit/>
          </a:bodyPr>
          <a:lstStyle/>
          <a:p>
            <a:pPr marL="171450" marR="0" lvl="0" indent="-171450" algn="l" rtl="0">
              <a:lnSpc>
                <a:spcPct val="90000"/>
              </a:lnSpc>
              <a:spcBef>
                <a:spcPts val="0"/>
              </a:spcBef>
              <a:spcAft>
                <a:spcPts val="0"/>
              </a:spcAft>
              <a:buClr>
                <a:schemeClr val="dk1"/>
              </a:buClr>
              <a:buSzPts val="2800"/>
              <a:buFont typeface="Arial"/>
              <a:buChar char="•"/>
            </a:pPr>
            <a:r>
              <a:rPr lang="en-US" sz="2800" b="0" i="0" u="none" dirty="0">
                <a:solidFill>
                  <a:schemeClr val="dk1"/>
                </a:solidFill>
                <a:latin typeface="Calibri"/>
                <a:ea typeface="Calibri"/>
                <a:cs typeface="Calibri"/>
                <a:sym typeface="Calibri"/>
              </a:rPr>
              <a:t>Grab a </a:t>
            </a:r>
            <a:r>
              <a:rPr lang="en-US" sz="2800" dirty="0"/>
              <a:t>C</a:t>
            </a:r>
            <a:r>
              <a:rPr lang="en-US" sz="2800" b="0" i="0" u="none" dirty="0">
                <a:solidFill>
                  <a:schemeClr val="dk1"/>
                </a:solidFill>
                <a:latin typeface="Calibri"/>
                <a:ea typeface="Calibri"/>
                <a:cs typeface="Calibri"/>
                <a:sym typeface="Calibri"/>
              </a:rPr>
              <a:t>hromebook and get logged on. If you don’t have a log on have a friend log on with theirs.</a:t>
            </a:r>
            <a:endParaRPr dirty="0"/>
          </a:p>
          <a:p>
            <a:pPr marL="171450" marR="0" lvl="0" indent="0" algn="l" rtl="0">
              <a:lnSpc>
                <a:spcPct val="90000"/>
              </a:lnSpc>
              <a:spcBef>
                <a:spcPts val="700"/>
              </a:spcBef>
              <a:spcAft>
                <a:spcPts val="0"/>
              </a:spcAft>
              <a:buClr>
                <a:schemeClr val="dk1"/>
              </a:buClr>
              <a:buSzPts val="2800"/>
              <a:buFont typeface="Arial"/>
              <a:buNone/>
            </a:pPr>
            <a:endParaRPr sz="2800" b="0" i="0" u="none" dirty="0">
              <a:solidFill>
                <a:schemeClr val="dk1"/>
              </a:solidFill>
              <a:latin typeface="Calibri"/>
              <a:ea typeface="Calibri"/>
              <a:cs typeface="Calibri"/>
              <a:sym typeface="Calibri"/>
            </a:endParaRPr>
          </a:p>
          <a:p>
            <a:pPr marL="171450" marR="0" lvl="0" indent="-171450" algn="l" rtl="0">
              <a:lnSpc>
                <a:spcPct val="90000"/>
              </a:lnSpc>
              <a:spcBef>
                <a:spcPts val="700"/>
              </a:spcBef>
              <a:spcAft>
                <a:spcPts val="0"/>
              </a:spcAft>
              <a:buClr>
                <a:schemeClr val="dk1"/>
              </a:buClr>
              <a:buSzPts val="2800"/>
              <a:buFont typeface="Arial"/>
              <a:buChar char="•"/>
            </a:pPr>
            <a:r>
              <a:rPr lang="en-US" sz="2800" b="0" i="0" u="none" dirty="0">
                <a:solidFill>
                  <a:schemeClr val="dk1"/>
                </a:solidFill>
                <a:latin typeface="Calibri"/>
                <a:ea typeface="Calibri"/>
                <a:cs typeface="Calibri"/>
                <a:sym typeface="Calibri"/>
              </a:rPr>
              <a:t>Go to this website and wait for instructions:</a:t>
            </a:r>
            <a:endParaRPr dirty="0"/>
          </a:p>
          <a:p>
            <a:pPr marL="171450" marR="0" lvl="0" indent="-171450" algn="l" rtl="0">
              <a:lnSpc>
                <a:spcPct val="90000"/>
              </a:lnSpc>
              <a:spcBef>
                <a:spcPts val="700"/>
              </a:spcBef>
              <a:spcAft>
                <a:spcPts val="0"/>
              </a:spcAft>
              <a:buClr>
                <a:schemeClr val="dk1"/>
              </a:buClr>
              <a:buSzPts val="2800"/>
              <a:buFont typeface="Arial"/>
              <a:buChar char="•"/>
            </a:pPr>
            <a:r>
              <a:rPr lang="en-US" sz="2800" b="0" i="0" u="none" dirty="0">
                <a:solidFill>
                  <a:schemeClr val="dk1"/>
                </a:solidFill>
                <a:latin typeface="Calibri"/>
                <a:ea typeface="Calibri"/>
                <a:cs typeface="Calibri"/>
                <a:sym typeface="Calibri"/>
              </a:rPr>
              <a:t>https://</a:t>
            </a:r>
            <a:r>
              <a:rPr lang="en-US" sz="2800" b="0" i="0" u="none" dirty="0" err="1">
                <a:solidFill>
                  <a:schemeClr val="dk1"/>
                </a:solidFill>
                <a:latin typeface="Calibri"/>
                <a:ea typeface="Calibri"/>
                <a:cs typeface="Calibri"/>
                <a:sym typeface="Calibri"/>
              </a:rPr>
              <a:t>implicit.harvard.edu</a:t>
            </a:r>
            <a:r>
              <a:rPr lang="en-US" sz="2800" b="0" i="0" u="none" dirty="0">
                <a:solidFill>
                  <a:schemeClr val="dk1"/>
                </a:solidFill>
                <a:latin typeface="Calibri"/>
                <a:ea typeface="Calibri"/>
                <a:cs typeface="Calibri"/>
                <a:sym typeface="Calibri"/>
              </a:rPr>
              <a:t>/implicit/</a:t>
            </a:r>
            <a:r>
              <a:rPr lang="en-US" sz="2800" b="0" i="0" u="none" dirty="0" err="1">
                <a:solidFill>
                  <a:schemeClr val="dk1"/>
                </a:solidFill>
                <a:latin typeface="Calibri"/>
                <a:ea typeface="Calibri"/>
                <a:cs typeface="Calibri"/>
                <a:sym typeface="Calibri"/>
              </a:rPr>
              <a:t>takeatest.html</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3"/>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300"/>
              <a:buFont typeface="Calibri"/>
              <a:buNone/>
            </a:pPr>
            <a:r>
              <a:rPr lang="en-US" sz="3300" b="0" i="0" u="none">
                <a:solidFill>
                  <a:schemeClr val="dk1"/>
                </a:solidFill>
                <a:latin typeface="Calibri"/>
                <a:ea typeface="Calibri"/>
                <a:cs typeface="Calibri"/>
                <a:sym typeface="Calibri"/>
              </a:rPr>
              <a:t>Alternate Assessment/ Extension Activity: Free Response or Essay</a:t>
            </a:r>
            <a:endParaRPr/>
          </a:p>
        </p:txBody>
      </p:sp>
      <p:sp>
        <p:nvSpPr>
          <p:cNvPr id="308" name="Google Shape;308;p13"/>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p>
            <a:pPr marL="514350" marR="0" lvl="1" indent="-171450" algn="l" rtl="0">
              <a:lnSpc>
                <a:spcPct val="90000"/>
              </a:lnSpc>
              <a:spcBef>
                <a:spcPts val="0"/>
              </a:spcBef>
              <a:spcAft>
                <a:spcPts val="0"/>
              </a:spcAft>
              <a:buClr>
                <a:schemeClr val="dk1"/>
              </a:buClr>
              <a:buSzPts val="2400"/>
              <a:buFont typeface="Arial"/>
              <a:buChar char="•"/>
            </a:pPr>
            <a:r>
              <a:rPr lang="en-US" sz="2400" b="0" i="0" u="none" strike="noStrike" cap="none" dirty="0">
                <a:solidFill>
                  <a:schemeClr val="dk1"/>
                </a:solidFill>
                <a:latin typeface="Calibri"/>
                <a:ea typeface="Calibri"/>
                <a:cs typeface="Calibri"/>
                <a:sym typeface="Calibri"/>
              </a:rPr>
              <a:t>Based on the evidence we looked at this week and your own experiences, do you think Martin Luther King’s “dream” has been realized?  What progress had been made?  What challenges still remain? </a:t>
            </a:r>
            <a:endParaRPr dirty="0"/>
          </a:p>
          <a:p>
            <a:pPr marL="514350" marR="0" lvl="1" indent="-171450" algn="l" rtl="0">
              <a:lnSpc>
                <a:spcPct val="90000"/>
              </a:lnSpc>
              <a:spcBef>
                <a:spcPts val="300"/>
              </a:spcBef>
              <a:spcAft>
                <a:spcPts val="0"/>
              </a:spcAft>
              <a:buClr>
                <a:schemeClr val="dk1"/>
              </a:buClr>
              <a:buSzPts val="2400"/>
              <a:buFont typeface="Arial"/>
              <a:buChar char="•"/>
            </a:pPr>
            <a:r>
              <a:rPr lang="en-US" sz="2400" b="0" i="0" u="none" strike="noStrike" cap="none" dirty="0">
                <a:solidFill>
                  <a:schemeClr val="dk1"/>
                </a:solidFill>
                <a:latin typeface="Calibri"/>
                <a:ea typeface="Calibri"/>
                <a:cs typeface="Calibri"/>
                <a:sym typeface="Calibri"/>
              </a:rPr>
              <a:t>Use evidence from at least 3 of your sources to support your answer. You can also tell a story from your personal experience to prove your point as well.</a:t>
            </a:r>
            <a:endParaRPr dirty="0"/>
          </a:p>
          <a:p>
            <a:pPr marL="171450" marR="0" lvl="0" indent="-19050" algn="l" rtl="0">
              <a:lnSpc>
                <a:spcPct val="90000"/>
              </a:lnSpc>
              <a:spcBef>
                <a:spcPts val="750"/>
              </a:spcBef>
              <a:spcAft>
                <a:spcPts val="0"/>
              </a:spcAft>
              <a:buClr>
                <a:schemeClr val="dk1"/>
              </a:buClr>
              <a:buSzPts val="2400"/>
              <a:buFont typeface="Arial"/>
              <a:buNone/>
            </a:pPr>
            <a:endParaRPr sz="2400" b="0" i="0" u="none" strike="noStrike" cap="none"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8">
                                            <p:txEl>
                                              <p:pRg st="0" end="0"/>
                                            </p:txEl>
                                          </p:spTgt>
                                        </p:tgtEl>
                                        <p:attrNameLst>
                                          <p:attrName>style.visibility</p:attrName>
                                        </p:attrNameLst>
                                      </p:cBhvr>
                                      <p:to>
                                        <p:strVal val="visible"/>
                                      </p:to>
                                    </p:set>
                                    <p:anim calcmode="lin" valueType="num">
                                      <p:cBhvr additive="base">
                                        <p:cTn id="7" dur="500"/>
                                        <p:tgtEl>
                                          <p:spTgt spid="30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08">
                                            <p:txEl>
                                              <p:pRg st="1" end="1"/>
                                            </p:txEl>
                                          </p:spTgt>
                                        </p:tgtEl>
                                        <p:attrNameLst>
                                          <p:attrName>style.visibility</p:attrName>
                                        </p:attrNameLst>
                                      </p:cBhvr>
                                      <p:to>
                                        <p:strVal val="visible"/>
                                      </p:to>
                                    </p:set>
                                    <p:anim calcmode="lin" valueType="num">
                                      <p:cBhvr additive="base">
                                        <p:cTn id="12" dur="500"/>
                                        <p:tgtEl>
                                          <p:spTgt spid="30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08">
                                            <p:txEl>
                                              <p:pRg st="2" end="2"/>
                                            </p:txEl>
                                          </p:spTgt>
                                        </p:tgtEl>
                                        <p:attrNameLst>
                                          <p:attrName>style.visibility</p:attrName>
                                        </p:attrNameLst>
                                      </p:cBhvr>
                                      <p:to>
                                        <p:strVal val="visible"/>
                                      </p:to>
                                    </p:set>
                                    <p:anim calcmode="lin" valueType="num">
                                      <p:cBhvr additive="base">
                                        <p:cTn id="17" dur="500"/>
                                        <p:tgtEl>
                                          <p:spTgt spid="30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300"/>
              <a:buFont typeface="Calibri"/>
              <a:buNone/>
            </a:pPr>
            <a:r>
              <a:rPr lang="en-US" sz="3300" b="0" i="0" u="none">
                <a:solidFill>
                  <a:schemeClr val="dk1"/>
                </a:solidFill>
                <a:latin typeface="Calibri"/>
                <a:ea typeface="Calibri"/>
                <a:cs typeface="Calibri"/>
                <a:sym typeface="Calibri"/>
              </a:rPr>
              <a:t>Warm-up for day of Socratic Seminar</a:t>
            </a:r>
            <a:endParaRPr/>
          </a:p>
        </p:txBody>
      </p:sp>
      <p:sp>
        <p:nvSpPr>
          <p:cNvPr id="314" name="Google Shape;314;p14"/>
          <p:cNvSpPr txBox="1">
            <a:spLocks noGrp="1"/>
          </p:cNvSpPr>
          <p:nvPr>
            <p:ph type="body" idx="1"/>
          </p:nvPr>
        </p:nvSpPr>
        <p:spPr>
          <a:xfrm>
            <a:off x="628650" y="1825625"/>
            <a:ext cx="8134350" cy="4351337"/>
          </a:xfrm>
          <a:prstGeom prst="rect">
            <a:avLst/>
          </a:prstGeom>
          <a:noFill/>
          <a:ln>
            <a:noFill/>
          </a:ln>
        </p:spPr>
        <p:txBody>
          <a:bodyPr spcFirstLastPara="1" wrap="square" lIns="91425" tIns="45700" rIns="91425" bIns="45700" anchor="t" anchorCtr="0">
            <a:noAutofit/>
          </a:bodyPr>
          <a:lstStyle/>
          <a:p>
            <a:pPr marL="171450" lvl="0" indent="-171450" algn="l" rtl="0">
              <a:lnSpc>
                <a:spcPct val="90000"/>
              </a:lnSpc>
              <a:spcBef>
                <a:spcPts val="0"/>
              </a:spcBef>
              <a:spcAft>
                <a:spcPts val="0"/>
              </a:spcAft>
              <a:buClr>
                <a:schemeClr val="dk1"/>
              </a:buClr>
              <a:buSzPts val="2800"/>
              <a:buFont typeface="Arial"/>
              <a:buChar char="•"/>
            </a:pPr>
            <a:r>
              <a:rPr lang="en-US" sz="2800" b="0" i="0" u="none">
                <a:solidFill>
                  <a:schemeClr val="dk1"/>
                </a:solidFill>
                <a:latin typeface="Calibri"/>
                <a:ea typeface="Calibri"/>
                <a:cs typeface="Calibri"/>
                <a:sym typeface="Calibri"/>
              </a:rPr>
              <a:t>Do you think Martin Luther King Jr’s “Dream” has been realized?  Why or why not? Use evidence from 2 of your sources to support your answer. You can also tell a story from your personal experience to prove your point as well.</a:t>
            </a:r>
            <a:endParaRPr/>
          </a:p>
          <a:p>
            <a:pPr marL="171450" lvl="0" indent="0" algn="l" rtl="0">
              <a:lnSpc>
                <a:spcPct val="90000"/>
              </a:lnSpc>
              <a:spcBef>
                <a:spcPts val="700"/>
              </a:spcBef>
              <a:spcAft>
                <a:spcPts val="0"/>
              </a:spcAft>
              <a:buClr>
                <a:schemeClr val="dk1"/>
              </a:buClr>
              <a:buSzPts val="2800"/>
              <a:buFont typeface="Arial"/>
              <a:buNone/>
            </a:pPr>
            <a:endParaRPr sz="2800" b="0" i="0" u="none">
              <a:solidFill>
                <a:schemeClr val="dk1"/>
              </a:solidFill>
              <a:latin typeface="Calibri"/>
              <a:ea typeface="Calibri"/>
              <a:cs typeface="Calibri"/>
              <a:sym typeface="Calibri"/>
            </a:endParaRPr>
          </a:p>
          <a:p>
            <a:pPr marL="171450" lvl="0" indent="-171450" algn="l" rtl="0">
              <a:lnSpc>
                <a:spcPct val="90000"/>
              </a:lnSpc>
              <a:spcBef>
                <a:spcPts val="700"/>
              </a:spcBef>
              <a:spcAft>
                <a:spcPts val="0"/>
              </a:spcAft>
              <a:buClr>
                <a:schemeClr val="dk1"/>
              </a:buClr>
              <a:buSzPts val="2800"/>
              <a:buFont typeface="Arial"/>
              <a:buChar char="•"/>
            </a:pPr>
            <a:r>
              <a:rPr lang="en-US" sz="2800" b="0" i="1" u="none">
                <a:solidFill>
                  <a:schemeClr val="dk1"/>
                </a:solidFill>
                <a:latin typeface="Calibri"/>
                <a:ea typeface="Calibri"/>
                <a:cs typeface="Calibri"/>
                <a:sym typeface="Calibri"/>
              </a:rPr>
              <a:t>For example, (describe the source you are referencing). This source shows ________, this proves that </a:t>
            </a:r>
            <a:r>
              <a:rPr lang="en-US" sz="2800" b="1" i="1" u="none">
                <a:solidFill>
                  <a:schemeClr val="dk1"/>
                </a:solidFill>
                <a:latin typeface="Calibri"/>
                <a:ea typeface="Calibri"/>
                <a:cs typeface="Calibri"/>
                <a:sym typeface="Calibri"/>
              </a:rPr>
              <a:t>we have achieved MLK’s  dream</a:t>
            </a:r>
            <a:r>
              <a:rPr lang="en-US" sz="2800" b="0" i="1" u="none">
                <a:solidFill>
                  <a:schemeClr val="dk1"/>
                </a:solidFill>
                <a:latin typeface="Calibri"/>
                <a:ea typeface="Calibri"/>
                <a:cs typeface="Calibri"/>
                <a:sym typeface="Calibri"/>
              </a:rPr>
              <a:t>/ </a:t>
            </a:r>
            <a:r>
              <a:rPr lang="en-US" sz="2800" b="1" i="1" u="none">
                <a:solidFill>
                  <a:schemeClr val="dk1"/>
                </a:solidFill>
                <a:latin typeface="Calibri"/>
                <a:ea typeface="Calibri"/>
                <a:cs typeface="Calibri"/>
                <a:sym typeface="Calibri"/>
              </a:rPr>
              <a:t>we have farther to go in order to achieve MLK’s dream </a:t>
            </a:r>
            <a:r>
              <a:rPr lang="en-US" sz="2800" b="0" i="1" u="none">
                <a:solidFill>
                  <a:schemeClr val="dk1"/>
                </a:solidFill>
                <a:latin typeface="Calibri"/>
                <a:ea typeface="Calibri"/>
                <a:cs typeface="Calibri"/>
                <a:sym typeface="Calibri"/>
              </a:rPr>
              <a:t>because_______.</a:t>
            </a:r>
            <a:endParaRPr/>
          </a:p>
          <a:p>
            <a:pPr marL="171450" lvl="0" indent="0" algn="l" rtl="0">
              <a:lnSpc>
                <a:spcPct val="90000"/>
              </a:lnSpc>
              <a:spcBef>
                <a:spcPts val="750"/>
              </a:spcBef>
              <a:spcAft>
                <a:spcPts val="0"/>
              </a:spcAft>
              <a:buClr>
                <a:schemeClr val="dk1"/>
              </a:buClr>
              <a:buSzPts val="2800"/>
              <a:buNone/>
            </a:pPr>
            <a:endParaRPr sz="2800" b="0" i="1" u="non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2" name="Title 1">
            <a:extLst>
              <a:ext uri="{FF2B5EF4-FFF2-40B4-BE49-F238E27FC236}">
                <a16:creationId xmlns:a16="http://schemas.microsoft.com/office/drawing/2014/main" id="{58FF5B9A-741D-81AD-9798-4DDF6A2D4DFB}"/>
              </a:ext>
            </a:extLst>
          </p:cNvPr>
          <p:cNvSpPr>
            <a:spLocks noGrp="1"/>
          </p:cNvSpPr>
          <p:nvPr>
            <p:ph type="title"/>
          </p:nvPr>
        </p:nvSpPr>
        <p:spPr>
          <a:xfrm>
            <a:off x="628650" y="378377"/>
            <a:ext cx="7886700" cy="1325562"/>
          </a:xfrm>
        </p:spPr>
        <p:txBody>
          <a:bodyPr/>
          <a:lstStyle/>
          <a:p>
            <a:r>
              <a:rPr lang="en-US" sz="2800" b="1" dirty="0">
                <a:solidFill>
                  <a:srgbClr val="000000"/>
                </a:solidFill>
                <a:latin typeface="Arial"/>
                <a:ea typeface="Arial"/>
                <a:cs typeface="Arial"/>
                <a:sym typeface="Arial"/>
              </a:rPr>
              <a:t>Socratic Seminar: Has MLK’s Dream Been Achieved?</a:t>
            </a:r>
            <a:br>
              <a:rPr lang="en-US" sz="3600" dirty="0">
                <a:solidFill>
                  <a:srgbClr val="000000"/>
                </a:solidFill>
                <a:latin typeface="Arial"/>
                <a:ea typeface="Arial"/>
                <a:cs typeface="Arial"/>
                <a:sym typeface="Arial"/>
              </a:rPr>
            </a:br>
            <a:endParaRPr lang="en-GB" dirty="0"/>
          </a:p>
        </p:txBody>
      </p:sp>
      <p:sp>
        <p:nvSpPr>
          <p:cNvPr id="3" name="Text Placeholder 2">
            <a:extLst>
              <a:ext uri="{FF2B5EF4-FFF2-40B4-BE49-F238E27FC236}">
                <a16:creationId xmlns:a16="http://schemas.microsoft.com/office/drawing/2014/main" id="{0B71E724-38A3-3974-E528-F0FE245EF680}"/>
              </a:ext>
            </a:extLst>
          </p:cNvPr>
          <p:cNvSpPr>
            <a:spLocks noGrp="1"/>
          </p:cNvSpPr>
          <p:nvPr>
            <p:ph type="body" idx="1"/>
          </p:nvPr>
        </p:nvSpPr>
        <p:spPr>
          <a:xfrm>
            <a:off x="628650" y="1253331"/>
            <a:ext cx="7886700" cy="4351337"/>
          </a:xfrm>
        </p:spPr>
        <p:txBody>
          <a:bodyPr/>
          <a:lstStyle/>
          <a:p>
            <a:pPr marL="0" lvl="0" indent="0">
              <a:lnSpc>
                <a:spcPct val="100000"/>
              </a:lnSpc>
              <a:spcBef>
                <a:spcPts val="0"/>
              </a:spcBef>
              <a:buClr>
                <a:srgbClr val="000000"/>
              </a:buClr>
              <a:buSzPts val="2400"/>
              <a:buNone/>
            </a:pPr>
            <a:r>
              <a:rPr lang="en-US" sz="2000" b="1" dirty="0">
                <a:solidFill>
                  <a:srgbClr val="000000"/>
                </a:solidFill>
                <a:latin typeface="Arial"/>
                <a:ea typeface="Arial"/>
                <a:cs typeface="Arial"/>
                <a:sym typeface="Arial"/>
              </a:rPr>
              <a:t>Directions: </a:t>
            </a:r>
            <a:r>
              <a:rPr lang="en-US" sz="2000" dirty="0">
                <a:solidFill>
                  <a:srgbClr val="000000"/>
                </a:solidFill>
                <a:latin typeface="Arial"/>
                <a:ea typeface="Arial"/>
                <a:cs typeface="Arial"/>
                <a:sym typeface="Arial"/>
              </a:rPr>
              <a:t>During any Socratic seminar that we have in class, you are expected to use academic language when you speak. </a:t>
            </a:r>
            <a:r>
              <a:rPr lang="en-US" sz="2000" b="1" dirty="0">
                <a:solidFill>
                  <a:srgbClr val="000000"/>
                </a:solidFill>
                <a:latin typeface="Arial"/>
                <a:ea typeface="Arial"/>
                <a:cs typeface="Arial"/>
                <a:sym typeface="Arial"/>
              </a:rPr>
              <a:t>You will receive a score out of 5 based on the quality of your response to the prompt.</a:t>
            </a:r>
            <a:r>
              <a:rPr lang="en-US" sz="2000" dirty="0">
                <a:solidFill>
                  <a:srgbClr val="000000"/>
                </a:solidFill>
                <a:latin typeface="Arial"/>
                <a:ea typeface="Arial"/>
                <a:cs typeface="Arial"/>
                <a:sym typeface="Arial"/>
              </a:rPr>
              <a:t> The highest scores will use evidence from the exhibits as well as their own experiences to answer the debated question. Each round will be a maximum of 10 minutes. 2 other people must speak before you speak again.</a:t>
            </a:r>
            <a:endParaRPr lang="en-US" sz="2000" b="1" dirty="0">
              <a:solidFill>
                <a:srgbClr val="000000"/>
              </a:solidFill>
              <a:latin typeface="Arial"/>
              <a:ea typeface="Arial"/>
              <a:cs typeface="Arial"/>
              <a:sym typeface="Arial"/>
            </a:endParaRPr>
          </a:p>
          <a:p>
            <a:pPr marL="0" lvl="0" indent="0">
              <a:lnSpc>
                <a:spcPct val="100000"/>
              </a:lnSpc>
              <a:spcBef>
                <a:spcPts val="0"/>
              </a:spcBef>
              <a:buClr>
                <a:srgbClr val="000000"/>
              </a:buClr>
              <a:buSzPts val="2400"/>
              <a:buNone/>
            </a:pPr>
            <a:r>
              <a:rPr lang="en-US" sz="2000" dirty="0">
                <a:solidFill>
                  <a:srgbClr val="000000"/>
                </a:solidFill>
                <a:latin typeface="Arial"/>
                <a:ea typeface="Arial"/>
                <a:cs typeface="Arial"/>
                <a:sym typeface="Arial"/>
              </a:rPr>
              <a:t>Also, you are expected to apply good listening skills during the activity</a:t>
            </a:r>
            <a:r>
              <a:rPr lang="en-US" sz="2000" b="1" dirty="0">
                <a:solidFill>
                  <a:srgbClr val="000000"/>
                </a:solidFill>
                <a:latin typeface="Arial"/>
                <a:ea typeface="Arial"/>
                <a:cs typeface="Arial"/>
                <a:sym typeface="Arial"/>
              </a:rPr>
              <a:t>. </a:t>
            </a:r>
            <a:endParaRPr lang="en-US" sz="2000" dirty="0">
              <a:solidFill>
                <a:srgbClr val="000000"/>
              </a:solidFill>
              <a:latin typeface="Arial"/>
              <a:ea typeface="Arial"/>
              <a:cs typeface="Arial"/>
              <a:sym typeface="Arial"/>
            </a:endParaRPr>
          </a:p>
          <a:p>
            <a:pPr marL="0" lvl="0" indent="0">
              <a:lnSpc>
                <a:spcPct val="100000"/>
              </a:lnSpc>
              <a:spcBef>
                <a:spcPts val="0"/>
              </a:spcBef>
              <a:buSzPts val="2400"/>
              <a:buNone/>
            </a:pPr>
            <a:endParaRPr lang="en-US" sz="2000" b="1" dirty="0">
              <a:solidFill>
                <a:srgbClr val="000000"/>
              </a:solidFill>
              <a:latin typeface="Arial"/>
              <a:ea typeface="Arial"/>
              <a:cs typeface="Arial"/>
              <a:sym typeface="Arial"/>
            </a:endParaRPr>
          </a:p>
          <a:p>
            <a:pPr marL="0" lvl="0" indent="0">
              <a:lnSpc>
                <a:spcPct val="100000"/>
              </a:lnSpc>
              <a:spcBef>
                <a:spcPts val="0"/>
              </a:spcBef>
              <a:buClr>
                <a:srgbClr val="000000"/>
              </a:buClr>
              <a:buSzPts val="2400"/>
              <a:buNone/>
            </a:pPr>
            <a:r>
              <a:rPr lang="en-US" sz="2000" dirty="0">
                <a:solidFill>
                  <a:srgbClr val="000000"/>
                </a:solidFill>
                <a:latin typeface="Arial"/>
                <a:ea typeface="Arial"/>
                <a:cs typeface="Arial"/>
                <a:sym typeface="Arial"/>
              </a:rPr>
              <a:t>Please utilize the following sentence frames while you speak in order to incorporate strong academic language structures into your natural vocabulary and deepen the level of intellectual discussion in an academic setting. </a:t>
            </a:r>
          </a:p>
          <a:p>
            <a:endParaRPr lang="en-GB"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2" name="Title 1">
            <a:extLst>
              <a:ext uri="{FF2B5EF4-FFF2-40B4-BE49-F238E27FC236}">
                <a16:creationId xmlns:a16="http://schemas.microsoft.com/office/drawing/2014/main" id="{90FB58D7-1F7F-5D0B-CD47-D9869F51F9F9}"/>
              </a:ext>
            </a:extLst>
          </p:cNvPr>
          <p:cNvSpPr>
            <a:spLocks noGrp="1"/>
          </p:cNvSpPr>
          <p:nvPr>
            <p:ph type="title"/>
          </p:nvPr>
        </p:nvSpPr>
        <p:spPr>
          <a:xfrm>
            <a:off x="628650" y="-1325562"/>
            <a:ext cx="7886700" cy="1325562"/>
          </a:xfrm>
        </p:spPr>
        <p:txBody>
          <a:bodyPr spcFirstLastPara="1" wrap="square" lIns="91425" tIns="45700" rIns="91425" bIns="45700" anchor="b" anchorCtr="0">
            <a:noAutofit/>
          </a:bodyPr>
          <a:lstStyle/>
          <a:p>
            <a:r>
              <a:rPr lang="en-GB" dirty="0"/>
              <a:t>sentences</a:t>
            </a:r>
          </a:p>
        </p:txBody>
      </p:sp>
      <p:sp>
        <p:nvSpPr>
          <p:cNvPr id="324" name="Google Shape;324;p16"/>
          <p:cNvSpPr txBox="1">
            <a:spLocks noGrp="1"/>
          </p:cNvSpPr>
          <p:nvPr>
            <p:ph type="body" idx="1"/>
          </p:nvPr>
        </p:nvSpPr>
        <p:spPr>
          <a:xfrm>
            <a:off x="152400" y="304800"/>
            <a:ext cx="8763000" cy="64008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000000"/>
              </a:buClr>
              <a:buSzPts val="2400"/>
              <a:buFont typeface="Arial"/>
              <a:buNone/>
            </a:pPr>
            <a:r>
              <a:rPr lang="en-US" sz="2400" b="1" i="0" u="none">
                <a:solidFill>
                  <a:srgbClr val="000000"/>
                </a:solidFill>
                <a:latin typeface="Arial"/>
                <a:ea typeface="Arial"/>
                <a:cs typeface="Arial"/>
                <a:sym typeface="Arial"/>
              </a:rPr>
              <a:t>Sentence Frames for affirming an idea and adding to it: </a:t>
            </a:r>
            <a:endParaRPr sz="2400" b="0" i="0" u="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00000"/>
              </a:buClr>
              <a:buSzPts val="2400"/>
              <a:buFont typeface="Arial"/>
              <a:buNone/>
            </a:pPr>
            <a:r>
              <a:rPr lang="en-US" sz="2400" b="0" i="0" u="none">
                <a:solidFill>
                  <a:srgbClr val="000000"/>
                </a:solidFill>
                <a:latin typeface="Arial"/>
                <a:ea typeface="Arial"/>
                <a:cs typeface="Arial"/>
                <a:sym typeface="Arial"/>
              </a:rPr>
              <a:t>My idea is related to ____________’s idea ___________. </a:t>
            </a:r>
            <a:endParaRPr/>
          </a:p>
          <a:p>
            <a:pPr marL="0" marR="0" lvl="0" indent="0" algn="l" rtl="0">
              <a:lnSpc>
                <a:spcPct val="80000"/>
              </a:lnSpc>
              <a:spcBef>
                <a:spcPts val="0"/>
              </a:spcBef>
              <a:spcAft>
                <a:spcPts val="0"/>
              </a:spcAft>
              <a:buClr>
                <a:srgbClr val="000000"/>
              </a:buClr>
              <a:buSzPts val="2400"/>
              <a:buFont typeface="Arial"/>
              <a:buNone/>
            </a:pPr>
            <a:r>
              <a:rPr lang="en-US" sz="2400" b="0" i="0" u="none">
                <a:solidFill>
                  <a:srgbClr val="000000"/>
                </a:solidFill>
                <a:latin typeface="Arial"/>
                <a:ea typeface="Arial"/>
                <a:cs typeface="Arial"/>
                <a:sym typeface="Arial"/>
              </a:rPr>
              <a:t>I really liked ______’s idea about _________. </a:t>
            </a:r>
            <a:endParaRPr/>
          </a:p>
          <a:p>
            <a:pPr marL="0" marR="0" lvl="0" indent="0" algn="l" rtl="0">
              <a:lnSpc>
                <a:spcPct val="80000"/>
              </a:lnSpc>
              <a:spcBef>
                <a:spcPts val="0"/>
              </a:spcBef>
              <a:spcAft>
                <a:spcPts val="0"/>
              </a:spcAft>
              <a:buClr>
                <a:srgbClr val="000000"/>
              </a:buClr>
              <a:buSzPts val="2400"/>
              <a:buFont typeface="Arial"/>
              <a:buNone/>
            </a:pPr>
            <a:r>
              <a:rPr lang="en-US" sz="2400" b="0" i="0" u="none">
                <a:solidFill>
                  <a:srgbClr val="000000"/>
                </a:solidFill>
                <a:latin typeface="Arial"/>
                <a:ea typeface="Arial"/>
                <a:cs typeface="Arial"/>
                <a:sym typeface="Arial"/>
              </a:rPr>
              <a:t>I agree with ______. Also, _________. </a:t>
            </a:r>
            <a:endParaRPr/>
          </a:p>
          <a:p>
            <a:pPr marL="0" marR="0" lvl="0" indent="0" algn="l" rtl="0">
              <a:lnSpc>
                <a:spcPct val="80000"/>
              </a:lnSpc>
              <a:spcBef>
                <a:spcPts val="0"/>
              </a:spcBef>
              <a:spcAft>
                <a:spcPts val="0"/>
              </a:spcAft>
              <a:buClr>
                <a:srgbClr val="000000"/>
              </a:buClr>
              <a:buSzPts val="2400"/>
              <a:buFont typeface="Arial"/>
              <a:buNone/>
            </a:pPr>
            <a:r>
              <a:rPr lang="en-US" sz="2400" b="0" i="0" u="none">
                <a:solidFill>
                  <a:srgbClr val="000000"/>
                </a:solidFill>
                <a:latin typeface="Arial"/>
                <a:ea typeface="Arial"/>
                <a:cs typeface="Arial"/>
                <a:sym typeface="Arial"/>
              </a:rPr>
              <a:t>My idea build’s on ______’s idea. I __________. </a:t>
            </a:r>
            <a:endParaRPr/>
          </a:p>
          <a:p>
            <a:pPr marL="0" marR="0" lvl="0" indent="0" algn="l" rtl="0">
              <a:lnSpc>
                <a:spcPct val="80000"/>
              </a:lnSpc>
              <a:spcBef>
                <a:spcPts val="0"/>
              </a:spcBef>
              <a:spcAft>
                <a:spcPts val="0"/>
              </a:spcAft>
              <a:buClr>
                <a:schemeClr val="dk1"/>
              </a:buClr>
              <a:buSzPts val="2400"/>
              <a:buFont typeface="Arial"/>
              <a:buNone/>
            </a:pPr>
            <a:endParaRPr sz="2400" b="0" i="0" u="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00000"/>
              </a:buClr>
              <a:buSzPts val="2400"/>
              <a:buFont typeface="Arial"/>
              <a:buNone/>
            </a:pPr>
            <a:r>
              <a:rPr lang="en-US" sz="2400" b="1" i="0" u="none">
                <a:solidFill>
                  <a:srgbClr val="000000"/>
                </a:solidFill>
                <a:latin typeface="Arial"/>
                <a:ea typeface="Arial"/>
                <a:cs typeface="Arial"/>
                <a:sym typeface="Arial"/>
              </a:rPr>
              <a:t>Presenting a different angle on a subject: </a:t>
            </a:r>
            <a:endParaRPr sz="2400" b="0" i="0" u="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00000"/>
              </a:buClr>
              <a:buSzPts val="2400"/>
              <a:buFont typeface="Arial"/>
              <a:buNone/>
            </a:pPr>
            <a:r>
              <a:rPr lang="en-US" sz="2400" b="0" i="0" u="none">
                <a:solidFill>
                  <a:srgbClr val="000000"/>
                </a:solidFill>
                <a:latin typeface="Arial"/>
                <a:ea typeface="Arial"/>
                <a:cs typeface="Arial"/>
                <a:sym typeface="Arial"/>
              </a:rPr>
              <a:t>While I can see why you believe this, I see this differently. In my opinion _______. </a:t>
            </a:r>
            <a:endParaRPr/>
          </a:p>
          <a:p>
            <a:pPr marL="0" marR="0" lvl="0" indent="0" algn="l" rtl="0">
              <a:lnSpc>
                <a:spcPct val="80000"/>
              </a:lnSpc>
              <a:spcBef>
                <a:spcPts val="0"/>
              </a:spcBef>
              <a:spcAft>
                <a:spcPts val="0"/>
              </a:spcAft>
              <a:buClr>
                <a:srgbClr val="000000"/>
              </a:buClr>
              <a:buSzPts val="2400"/>
              <a:buFont typeface="Arial"/>
              <a:buNone/>
            </a:pPr>
            <a:r>
              <a:rPr lang="en-US" sz="2400" b="0" i="0" u="none">
                <a:solidFill>
                  <a:srgbClr val="000000"/>
                </a:solidFill>
                <a:latin typeface="Arial"/>
                <a:ea typeface="Arial"/>
                <a:cs typeface="Arial"/>
                <a:sym typeface="Arial"/>
              </a:rPr>
              <a:t>I understand where you are coming from, but I see it a bit differently. From my perspective, _________. </a:t>
            </a:r>
            <a:endParaRPr/>
          </a:p>
          <a:p>
            <a:pPr marL="0" marR="0" lvl="0" indent="0" algn="l" rtl="0">
              <a:lnSpc>
                <a:spcPct val="80000"/>
              </a:lnSpc>
              <a:spcBef>
                <a:spcPts val="0"/>
              </a:spcBef>
              <a:spcAft>
                <a:spcPts val="0"/>
              </a:spcAft>
              <a:buClr>
                <a:srgbClr val="000000"/>
              </a:buClr>
              <a:buSzPts val="2400"/>
              <a:buFont typeface="Arial"/>
              <a:buNone/>
            </a:pPr>
            <a:r>
              <a:rPr lang="en-US" sz="2400" b="0" i="0" u="none">
                <a:solidFill>
                  <a:srgbClr val="000000"/>
                </a:solidFill>
                <a:latin typeface="Arial"/>
                <a:ea typeface="Arial"/>
                <a:cs typeface="Arial"/>
                <a:sym typeface="Arial"/>
              </a:rPr>
              <a:t>That’s a valid point, but I feel __________. </a:t>
            </a:r>
            <a:endParaRPr/>
          </a:p>
          <a:p>
            <a:pPr marL="0" marR="0" lvl="0" indent="0" algn="l" rtl="0">
              <a:lnSpc>
                <a:spcPct val="80000"/>
              </a:lnSpc>
              <a:spcBef>
                <a:spcPts val="0"/>
              </a:spcBef>
              <a:spcAft>
                <a:spcPts val="0"/>
              </a:spcAft>
              <a:buClr>
                <a:srgbClr val="000000"/>
              </a:buClr>
              <a:buSzPts val="2400"/>
              <a:buFont typeface="Arial"/>
              <a:buNone/>
            </a:pPr>
            <a:r>
              <a:rPr lang="en-US" sz="2400" b="0" i="0" u="none">
                <a:solidFill>
                  <a:srgbClr val="000000"/>
                </a:solidFill>
                <a:latin typeface="Arial"/>
                <a:ea typeface="Arial"/>
                <a:cs typeface="Arial"/>
                <a:sym typeface="Arial"/>
              </a:rPr>
              <a:t>On the other hand, __________. </a:t>
            </a:r>
            <a:endParaRPr/>
          </a:p>
          <a:p>
            <a:pPr marL="0" marR="0" lvl="0" indent="0" algn="l" rtl="0">
              <a:lnSpc>
                <a:spcPct val="80000"/>
              </a:lnSpc>
              <a:spcBef>
                <a:spcPts val="0"/>
              </a:spcBef>
              <a:spcAft>
                <a:spcPts val="0"/>
              </a:spcAft>
              <a:buClr>
                <a:srgbClr val="000000"/>
              </a:buClr>
              <a:buSzPts val="2400"/>
              <a:buFont typeface="Arial"/>
              <a:buNone/>
            </a:pPr>
            <a:r>
              <a:rPr lang="en-US" sz="2400" b="0" i="0" u="none">
                <a:solidFill>
                  <a:srgbClr val="000000"/>
                </a:solidFill>
                <a:latin typeface="Arial"/>
                <a:ea typeface="Arial"/>
                <a:cs typeface="Arial"/>
                <a:sym typeface="Arial"/>
              </a:rPr>
              <a:t>I do agree with the part about _________ but __________. </a:t>
            </a:r>
            <a:endParaRPr/>
          </a:p>
          <a:p>
            <a:pPr marL="0" marR="0" lvl="0" indent="0" algn="l" rtl="0">
              <a:lnSpc>
                <a:spcPct val="80000"/>
              </a:lnSpc>
              <a:spcBef>
                <a:spcPts val="0"/>
              </a:spcBef>
              <a:spcAft>
                <a:spcPts val="0"/>
              </a:spcAft>
              <a:buClr>
                <a:schemeClr val="dk1"/>
              </a:buClr>
              <a:buSzPts val="2400"/>
              <a:buFont typeface="Arial"/>
              <a:buNone/>
            </a:pPr>
            <a:endParaRPr sz="2400" b="0" i="0" u="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00000"/>
              </a:buClr>
              <a:buSzPts val="2400"/>
              <a:buFont typeface="Arial"/>
              <a:buNone/>
            </a:pPr>
            <a:r>
              <a:rPr lang="en-US" sz="2400" b="1" i="0" u="none">
                <a:solidFill>
                  <a:srgbClr val="000000"/>
                </a:solidFill>
                <a:latin typeface="Arial"/>
                <a:ea typeface="Arial"/>
                <a:cs typeface="Arial"/>
                <a:sym typeface="Arial"/>
              </a:rPr>
              <a:t>Expressing your opinion: </a:t>
            </a:r>
            <a:endParaRPr sz="2400" b="0" i="0" u="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00000"/>
              </a:buClr>
              <a:buSzPts val="2400"/>
              <a:buFont typeface="Arial"/>
              <a:buNone/>
            </a:pPr>
            <a:r>
              <a:rPr lang="en-US" sz="2400" b="0" i="0" u="none">
                <a:solidFill>
                  <a:srgbClr val="000000"/>
                </a:solidFill>
                <a:latin typeface="Arial"/>
                <a:ea typeface="Arial"/>
                <a:cs typeface="Arial"/>
                <a:sym typeface="Arial"/>
              </a:rPr>
              <a:t>I believe that _________. </a:t>
            </a:r>
            <a:endParaRPr/>
          </a:p>
          <a:p>
            <a:pPr marL="0" marR="0" lvl="0" indent="0" algn="l" rtl="0">
              <a:lnSpc>
                <a:spcPct val="80000"/>
              </a:lnSpc>
              <a:spcBef>
                <a:spcPts val="0"/>
              </a:spcBef>
              <a:spcAft>
                <a:spcPts val="0"/>
              </a:spcAft>
              <a:buClr>
                <a:srgbClr val="000000"/>
              </a:buClr>
              <a:buSzPts val="2400"/>
              <a:buFont typeface="Arial"/>
              <a:buNone/>
            </a:pPr>
            <a:r>
              <a:rPr lang="en-US" sz="2400" b="0" i="0" u="none">
                <a:solidFill>
                  <a:srgbClr val="000000"/>
                </a:solidFill>
                <a:latin typeface="Arial"/>
                <a:ea typeface="Arial"/>
                <a:cs typeface="Arial"/>
                <a:sym typeface="Arial"/>
              </a:rPr>
              <a:t>In my opinion __________. </a:t>
            </a:r>
            <a:endParaRPr/>
          </a:p>
          <a:p>
            <a:pPr marL="0" marR="0" lvl="0" indent="0" algn="l" rtl="0">
              <a:lnSpc>
                <a:spcPct val="80000"/>
              </a:lnSpc>
              <a:spcBef>
                <a:spcPts val="0"/>
              </a:spcBef>
              <a:spcAft>
                <a:spcPts val="0"/>
              </a:spcAft>
              <a:buClr>
                <a:srgbClr val="000000"/>
              </a:buClr>
              <a:buSzPts val="2400"/>
              <a:buFont typeface="Arial"/>
              <a:buNone/>
            </a:pPr>
            <a:r>
              <a:rPr lang="en-US" sz="2400" b="0" i="0" u="none">
                <a:solidFill>
                  <a:srgbClr val="000000"/>
                </a:solidFill>
                <a:latin typeface="Arial"/>
                <a:ea typeface="Arial"/>
                <a:cs typeface="Arial"/>
                <a:sym typeface="Arial"/>
              </a:rPr>
              <a:t>I feel that ___________. </a:t>
            </a:r>
            <a:endParaRPr/>
          </a:p>
          <a:p>
            <a:pPr marL="0" marR="0" lvl="0" indent="0" algn="l" rtl="0">
              <a:lnSpc>
                <a:spcPct val="80000"/>
              </a:lnSpc>
              <a:spcBef>
                <a:spcPts val="0"/>
              </a:spcBef>
              <a:spcAft>
                <a:spcPts val="0"/>
              </a:spcAft>
              <a:buClr>
                <a:srgbClr val="000000"/>
              </a:buClr>
              <a:buSzPts val="2400"/>
              <a:buFont typeface="Arial"/>
              <a:buNone/>
            </a:pPr>
            <a:r>
              <a:rPr lang="en-US" sz="2400" b="0" i="0" u="none">
                <a:solidFill>
                  <a:srgbClr val="000000"/>
                </a:solidFill>
                <a:latin typeface="Arial"/>
                <a:ea typeface="Arial"/>
                <a:cs typeface="Arial"/>
                <a:sym typeface="Arial"/>
              </a:rPr>
              <a:t>I think that __________ because ________. </a:t>
            </a:r>
            <a:endParaRPr/>
          </a:p>
          <a:p>
            <a:pPr marL="0" marR="0" lvl="0" indent="0" algn="l" rtl="0">
              <a:lnSpc>
                <a:spcPct val="80000"/>
              </a:lnSpc>
              <a:spcBef>
                <a:spcPts val="0"/>
              </a:spcBef>
              <a:spcAft>
                <a:spcPts val="0"/>
              </a:spcAft>
              <a:buClr>
                <a:srgbClr val="000000"/>
              </a:buClr>
              <a:buSzPts val="2400"/>
              <a:buFont typeface="Arial"/>
              <a:buNone/>
            </a:pPr>
            <a:r>
              <a:rPr lang="en-US" sz="2400" b="0" i="0" u="none">
                <a:solidFill>
                  <a:srgbClr val="000000"/>
                </a:solidFill>
                <a:latin typeface="Arial"/>
                <a:ea typeface="Arial"/>
                <a:cs typeface="Arial"/>
                <a:sym typeface="Arial"/>
              </a:rPr>
              <a:t>To me, it seems obvious that _________. </a:t>
            </a:r>
            <a:endParaRPr/>
          </a:p>
          <a:p>
            <a:pPr marL="171450" marR="0" lvl="0" indent="-19050" algn="l" rtl="0">
              <a:lnSpc>
                <a:spcPct val="90000"/>
              </a:lnSpc>
              <a:spcBef>
                <a:spcPts val="750"/>
              </a:spcBef>
              <a:spcAft>
                <a:spcPts val="0"/>
              </a:spcAft>
              <a:buClr>
                <a:schemeClr val="dk1"/>
              </a:buClr>
              <a:buSzPts val="2400"/>
              <a:buFont typeface="Arial"/>
              <a:buNone/>
            </a:pPr>
            <a:endParaRPr sz="2400" b="0" i="0" u="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7"/>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300"/>
              <a:buFont typeface="Calibri"/>
              <a:buNone/>
            </a:pPr>
            <a:r>
              <a:rPr lang="en-US" sz="3300" b="0" i="0" u="none" dirty="0">
                <a:solidFill>
                  <a:schemeClr val="dk1"/>
                </a:solidFill>
                <a:latin typeface="Calibri"/>
                <a:ea typeface="Calibri"/>
                <a:cs typeface="Calibri"/>
                <a:sym typeface="Calibri"/>
              </a:rPr>
              <a:t>Example Seminar</a:t>
            </a:r>
            <a:endParaRPr dirty="0"/>
          </a:p>
        </p:txBody>
      </p:sp>
      <p:sp>
        <p:nvSpPr>
          <p:cNvPr id="330" name="Google Shape;330;p17"/>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p>
            <a:pPr marL="171450" marR="0" lvl="0" indent="-171450" algn="l" rtl="0">
              <a:lnSpc>
                <a:spcPct val="90000"/>
              </a:lnSpc>
              <a:spcBef>
                <a:spcPts val="0"/>
              </a:spcBef>
              <a:spcAft>
                <a:spcPts val="0"/>
              </a:spcAft>
              <a:buClr>
                <a:schemeClr val="dk1"/>
              </a:buClr>
              <a:buSzPts val="2100"/>
              <a:buFont typeface="Arial"/>
              <a:buChar char="•"/>
            </a:pPr>
            <a:r>
              <a:rPr lang="en-US" sz="2100" b="0" i="0" u="none">
                <a:solidFill>
                  <a:schemeClr val="dk1"/>
                </a:solidFill>
                <a:latin typeface="Calibri"/>
                <a:ea typeface="Calibri"/>
                <a:cs typeface="Calibri"/>
                <a:sym typeface="Calibri"/>
              </a:rPr>
              <a:t>Do pineapples belong on Pizza?</a:t>
            </a:r>
            <a:endParaRPr/>
          </a:p>
        </p:txBody>
      </p:sp>
      <p:pic>
        <p:nvPicPr>
          <p:cNvPr id="331" name="Google Shape;331;p1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628650" y="2200275"/>
            <a:ext cx="6172200" cy="41116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8"/>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300"/>
              <a:buFont typeface="Calibri"/>
              <a:buNone/>
            </a:pPr>
            <a:r>
              <a:rPr lang="en-US" sz="3300" b="0" i="0" u="none" dirty="0">
                <a:solidFill>
                  <a:schemeClr val="dk1"/>
                </a:solidFill>
                <a:latin typeface="Calibri"/>
                <a:ea typeface="Calibri"/>
                <a:cs typeface="Calibri"/>
                <a:sym typeface="Calibri"/>
              </a:rPr>
              <a:t>Example Seminar II</a:t>
            </a:r>
            <a:endParaRPr dirty="0"/>
          </a:p>
        </p:txBody>
      </p:sp>
      <p:sp>
        <p:nvSpPr>
          <p:cNvPr id="337" name="Google Shape;337;p18"/>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p>
            <a:pPr marL="171450" marR="0" lvl="0" indent="-171450" algn="l" rtl="0">
              <a:lnSpc>
                <a:spcPct val="90000"/>
              </a:lnSpc>
              <a:spcBef>
                <a:spcPts val="0"/>
              </a:spcBef>
              <a:spcAft>
                <a:spcPts val="0"/>
              </a:spcAft>
              <a:buClr>
                <a:schemeClr val="dk1"/>
              </a:buClr>
              <a:buSzPts val="2100"/>
              <a:buFont typeface="Arial"/>
              <a:buChar char="•"/>
            </a:pPr>
            <a:r>
              <a:rPr lang="en-US" sz="2100" b="0" i="0" u="none" dirty="0">
                <a:solidFill>
                  <a:schemeClr val="dk1"/>
                </a:solidFill>
                <a:latin typeface="Calibri"/>
                <a:ea typeface="Calibri"/>
                <a:cs typeface="Calibri"/>
                <a:sym typeface="Calibri"/>
              </a:rPr>
              <a:t>Are the San Francisco Giants the best team in baseball history?</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9"/>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300"/>
              <a:buFont typeface="Calibri"/>
              <a:buNone/>
            </a:pPr>
            <a:r>
              <a:rPr lang="en-US" sz="3300" b="0" i="0" u="none">
                <a:solidFill>
                  <a:schemeClr val="dk1"/>
                </a:solidFill>
                <a:latin typeface="Calibri"/>
                <a:ea typeface="Calibri"/>
                <a:cs typeface="Calibri"/>
                <a:sym typeface="Calibri"/>
              </a:rPr>
              <a:t>How not to do a Socratic Seminar</a:t>
            </a:r>
            <a:endParaRPr/>
          </a:p>
        </p:txBody>
      </p:sp>
      <p:sp>
        <p:nvSpPr>
          <p:cNvPr id="343" name="Google Shape;343;p19"/>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p>
            <a:pPr marL="171450" marR="0" lvl="0" indent="-171450" algn="l" rtl="0">
              <a:lnSpc>
                <a:spcPct val="90000"/>
              </a:lnSpc>
              <a:spcBef>
                <a:spcPts val="0"/>
              </a:spcBef>
              <a:spcAft>
                <a:spcPts val="0"/>
              </a:spcAft>
              <a:buClr>
                <a:schemeClr val="dk1"/>
              </a:buClr>
              <a:buSzPts val="2100"/>
              <a:buFont typeface="Arial"/>
              <a:buChar char="•"/>
            </a:pPr>
            <a:r>
              <a:rPr lang="en-US" sz="2100" b="0" i="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https://www.youtube.com/watch?v=oWPLL7V6FO4</a:t>
            </a:r>
            <a:endParaRPr/>
          </a:p>
          <a:p>
            <a:pPr marL="171450" marR="0" lvl="0" indent="-38100" algn="l" rtl="0">
              <a:lnSpc>
                <a:spcPct val="90000"/>
              </a:lnSpc>
              <a:spcBef>
                <a:spcPts val="750"/>
              </a:spcBef>
              <a:spcAft>
                <a:spcPts val="0"/>
              </a:spcAft>
              <a:buClr>
                <a:schemeClr val="dk1"/>
              </a:buClr>
              <a:buSzPts val="2100"/>
              <a:buFont typeface="Arial"/>
              <a:buNone/>
            </a:pPr>
            <a:endParaRPr sz="2100" b="0" i="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
          <p:cNvSpPr txBox="1">
            <a:spLocks noGrp="1"/>
          </p:cNvSpPr>
          <p:nvPr>
            <p:ph type="title"/>
          </p:nvPr>
        </p:nvSpPr>
        <p:spPr>
          <a:xfrm>
            <a:off x="623887" y="1709737"/>
            <a:ext cx="7886700" cy="2852737"/>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500"/>
              <a:buFont typeface="Calibri"/>
              <a:buNone/>
            </a:pPr>
            <a:r>
              <a:rPr lang="en-US" sz="4500" b="0" i="0" u="none">
                <a:solidFill>
                  <a:schemeClr val="dk1"/>
                </a:solidFill>
                <a:latin typeface="Calibri"/>
                <a:ea typeface="Calibri"/>
                <a:cs typeface="Calibri"/>
                <a:sym typeface="Calibri"/>
              </a:rPr>
              <a:t>MLK’s Dream</a:t>
            </a:r>
            <a:endParaRPr/>
          </a:p>
        </p:txBody>
      </p:sp>
      <p:sp>
        <p:nvSpPr>
          <p:cNvPr id="242" name="Google Shape;242;p2"/>
          <p:cNvSpPr txBox="1">
            <a:spLocks noGrp="1"/>
          </p:cNvSpPr>
          <p:nvPr>
            <p:ph type="body" idx="1"/>
          </p:nvPr>
        </p:nvSpPr>
        <p:spPr>
          <a:xfrm>
            <a:off x="623887" y="4589462"/>
            <a:ext cx="7886700" cy="15001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98989"/>
              </a:buClr>
              <a:buSzPts val="2400"/>
              <a:buNone/>
            </a:pPr>
            <a:r>
              <a:rPr lang="en-US" sz="2400" b="0" i="0" u="none">
                <a:solidFill>
                  <a:srgbClr val="898989"/>
                </a:solidFill>
                <a:latin typeface="Calibri"/>
                <a:ea typeface="Calibri"/>
                <a:cs typeface="Calibri"/>
                <a:sym typeface="Calibri"/>
              </a:rPr>
              <a:t>How far have come?  How much further do we need to go?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300"/>
              <a:buFont typeface="Calibri"/>
              <a:buNone/>
            </a:pPr>
            <a:r>
              <a:rPr lang="en-US" sz="3300" b="0" i="0" u="sng">
                <a:solidFill>
                  <a:schemeClr val="dk1"/>
                </a:solidFill>
                <a:hlinkClick r:id="rId3">
                  <a:extLst>
                    <a:ext uri="{A12FA001-AC4F-418D-AE19-62706E023703}">
                      <ahyp:hlinkClr xmlns:ahyp="http://schemas.microsoft.com/office/drawing/2018/hyperlinkcolor" val="tx"/>
                    </a:ext>
                  </a:extLst>
                </a:hlinkClick>
              </a:rPr>
              <a:t>https://www.youtube.com/watch?v=UZ_jp11WxC8</a:t>
            </a:r>
            <a:endParaRPr/>
          </a:p>
        </p:txBody>
      </p:sp>
      <p:sp>
        <p:nvSpPr>
          <p:cNvPr id="248" name="Google Shape;248;p3"/>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p>
            <a:pPr marL="171450" marR="0" lvl="0" indent="-171450" algn="l" rtl="0">
              <a:lnSpc>
                <a:spcPct val="90000"/>
              </a:lnSpc>
              <a:spcBef>
                <a:spcPts val="0"/>
              </a:spcBef>
              <a:spcAft>
                <a:spcPts val="0"/>
              </a:spcAft>
              <a:buClr>
                <a:schemeClr val="dk1"/>
              </a:buClr>
              <a:buSzPts val="2100"/>
              <a:buFont typeface="Arial"/>
              <a:buChar char="•"/>
            </a:pPr>
            <a:r>
              <a:rPr lang="en-US" sz="2100" b="0" i="0" u="none" strike="noStrike" cap="none">
                <a:solidFill>
                  <a:schemeClr val="dk1"/>
                </a:solidFill>
                <a:latin typeface="Calibri"/>
                <a:ea typeface="Calibri"/>
                <a:cs typeface="Calibri"/>
                <a:sym typeface="Calibri"/>
              </a:rPr>
              <a:t>SNL MLK Skit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300"/>
              <a:buFont typeface="Calibri"/>
              <a:buNone/>
            </a:pPr>
            <a:r>
              <a:rPr lang="en-US" sz="3300" b="0" i="0" u="none">
                <a:solidFill>
                  <a:schemeClr val="dk1"/>
                </a:solidFill>
                <a:latin typeface="Calibri"/>
                <a:ea typeface="Calibri"/>
                <a:cs typeface="Calibri"/>
                <a:sym typeface="Calibri"/>
              </a:rPr>
              <a:t>Directions for Evidence Gathering</a:t>
            </a:r>
            <a:endParaRPr/>
          </a:p>
        </p:txBody>
      </p:sp>
      <p:sp>
        <p:nvSpPr>
          <p:cNvPr id="254" name="Google Shape;254;p4"/>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p>
            <a:pPr marL="171450" marR="0" lvl="0" indent="-171450" algn="l" rtl="0">
              <a:lnSpc>
                <a:spcPct val="90000"/>
              </a:lnSpc>
              <a:spcBef>
                <a:spcPts val="0"/>
              </a:spcBef>
              <a:spcAft>
                <a:spcPts val="0"/>
              </a:spcAft>
              <a:buClr>
                <a:schemeClr val="dk1"/>
              </a:buClr>
              <a:buSzPts val="2100"/>
              <a:buFont typeface="Arial"/>
              <a:buChar char="•"/>
            </a:pPr>
            <a:r>
              <a:rPr lang="en-US" sz="2100" b="0" i="0" u="none" strike="noStrike" cap="none">
                <a:solidFill>
                  <a:schemeClr val="dk1"/>
                </a:solidFill>
                <a:latin typeface="Calibri"/>
                <a:ea typeface="Calibri"/>
                <a:cs typeface="Calibri"/>
                <a:sym typeface="Calibri"/>
              </a:rPr>
              <a:t>You/your group has 10 minutes to gather evidence from one of the sources on the Origins website.</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none" strike="noStrike" cap="none">
                <a:solidFill>
                  <a:schemeClr val="dk1"/>
                </a:solidFill>
                <a:latin typeface="Calibri"/>
                <a:ea typeface="Calibri"/>
                <a:cs typeface="Calibri"/>
                <a:sym typeface="Calibri"/>
              </a:rPr>
              <a:t>For each source try to have </a:t>
            </a:r>
            <a:r>
              <a:rPr lang="en-US" sz="2100" b="1" i="0" u="none" strike="noStrike" cap="none">
                <a:solidFill>
                  <a:schemeClr val="dk1"/>
                </a:solidFill>
                <a:latin typeface="Calibri"/>
                <a:ea typeface="Calibri"/>
                <a:cs typeface="Calibri"/>
                <a:sym typeface="Calibri"/>
              </a:rPr>
              <a:t>at least </a:t>
            </a:r>
            <a:r>
              <a:rPr lang="en-US" sz="2100" b="0" i="0" u="none" strike="noStrike" cap="none">
                <a:solidFill>
                  <a:schemeClr val="dk1"/>
                </a:solidFill>
                <a:latin typeface="Calibri"/>
                <a:ea typeface="Calibri"/>
                <a:cs typeface="Calibri"/>
                <a:sym typeface="Calibri"/>
              </a:rPr>
              <a:t>2 arguments for, and 2 arguments against.</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none" strike="noStrike" cap="none">
                <a:solidFill>
                  <a:schemeClr val="dk1"/>
                </a:solidFill>
                <a:latin typeface="Calibri"/>
                <a:ea typeface="Calibri"/>
                <a:cs typeface="Calibri"/>
                <a:sym typeface="Calibri"/>
              </a:rPr>
              <a:t>After each round a video will be shown, you can add evidence from the video clips to another piece of paper or in the space available on your handout.</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none" strike="noStrike" cap="none">
                <a:solidFill>
                  <a:schemeClr val="dk1"/>
                </a:solidFill>
                <a:latin typeface="Calibri"/>
                <a:ea typeface="Calibri"/>
                <a:cs typeface="Calibri"/>
                <a:sym typeface="Calibri"/>
              </a:rPr>
              <a:t>The more arguments you collect from both viewpoints the better! It will help you with talking points during the Socratic seminar.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400" b="0" i="0" u="none" dirty="0">
                <a:solidFill>
                  <a:schemeClr val="dk1"/>
                </a:solidFill>
                <a:latin typeface="Calibri"/>
                <a:ea typeface="Calibri"/>
                <a:cs typeface="Calibri"/>
                <a:sym typeface="Calibri"/>
              </a:rPr>
              <a:t>Example Evidence Gathering</a:t>
            </a:r>
            <a:endParaRPr dirty="0"/>
          </a:p>
        </p:txBody>
      </p:sp>
      <p:graphicFrame>
        <p:nvGraphicFramePr>
          <p:cNvPr id="260" name="Google Shape;260;p5"/>
          <p:cNvGraphicFramePr/>
          <p:nvPr>
            <p:extLst>
              <p:ext uri="{D42A27DB-BD31-4B8C-83A1-F6EECF244321}">
                <p14:modId xmlns:p14="http://schemas.microsoft.com/office/powerpoint/2010/main" val="1858004078"/>
              </p:ext>
            </p:extLst>
          </p:nvPr>
        </p:nvGraphicFramePr>
        <p:xfrm>
          <a:off x="304800" y="1447800"/>
          <a:ext cx="8210525" cy="6888150"/>
        </p:xfrm>
        <a:graphic>
          <a:graphicData uri="http://schemas.openxmlformats.org/drawingml/2006/table">
            <a:tbl>
              <a:tblPr firstRow="1">
                <a:noFill/>
                <a:tableStyleId>{58131AFE-9B25-4E85-8068-06DDE4D3FC19}</a:tableStyleId>
              </a:tblPr>
              <a:tblGrid>
                <a:gridCol w="1052500">
                  <a:extLst>
                    <a:ext uri="{9D8B030D-6E8A-4147-A177-3AD203B41FA5}">
                      <a16:colId xmlns:a16="http://schemas.microsoft.com/office/drawing/2014/main" val="20000"/>
                    </a:ext>
                  </a:extLst>
                </a:gridCol>
                <a:gridCol w="3244850">
                  <a:extLst>
                    <a:ext uri="{9D8B030D-6E8A-4147-A177-3AD203B41FA5}">
                      <a16:colId xmlns:a16="http://schemas.microsoft.com/office/drawing/2014/main" val="20001"/>
                    </a:ext>
                  </a:extLst>
                </a:gridCol>
                <a:gridCol w="3913175">
                  <a:extLst>
                    <a:ext uri="{9D8B030D-6E8A-4147-A177-3AD203B41FA5}">
                      <a16:colId xmlns:a16="http://schemas.microsoft.com/office/drawing/2014/main" val="20002"/>
                    </a:ext>
                  </a:extLst>
                </a:gridCol>
              </a:tblGrid>
              <a:tr h="457200">
                <a:tc>
                  <a:txBody>
                    <a:bodyPr/>
                    <a:lstStyle/>
                    <a:p>
                      <a:pPr marL="0" marR="0" lvl="0" indent="0" algn="l" rtl="0">
                        <a:lnSpc>
                          <a:spcPct val="10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Exhibit</a:t>
                      </a:r>
                      <a:endParaRPr sz="1400" u="none" strike="noStrike" cap="none"/>
                    </a:p>
                  </a:txBody>
                  <a:tcPr marL="68575" marR="68575" marT="45650" marB="4565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Arguments For</a:t>
                      </a:r>
                      <a:endParaRPr sz="1400" u="none" strike="noStrike" cap="none"/>
                    </a:p>
                  </a:txBody>
                  <a:tcPr marL="68575" marR="68575" marT="45650" marB="4565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400"/>
                        <a:buFont typeface="Calibri"/>
                        <a:buNone/>
                      </a:pPr>
                      <a:r>
                        <a:rPr lang="en-US" sz="2400" b="0" i="0" u="none" strike="noStrike" cap="none" dirty="0">
                          <a:solidFill>
                            <a:schemeClr val="dk1"/>
                          </a:solidFill>
                          <a:latin typeface="Calibri"/>
                          <a:ea typeface="Calibri"/>
                          <a:cs typeface="Calibri"/>
                          <a:sym typeface="Calibri"/>
                        </a:rPr>
                        <a:t>Arguments Against</a:t>
                      </a:r>
                      <a:endParaRPr sz="1400" u="none" strike="noStrike" cap="none" dirty="0"/>
                    </a:p>
                  </a:txBody>
                  <a:tcPr marL="68575" marR="68575" marT="45650" marB="4565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6430950">
                <a:tc>
                  <a:txBody>
                    <a:bodyPr/>
                    <a:lstStyle/>
                    <a:p>
                      <a:pPr marL="0" marR="0" lvl="0" indent="0" algn="l" rtl="0">
                        <a:lnSpc>
                          <a:spcPct val="100000"/>
                        </a:lnSpc>
                        <a:spcBef>
                          <a:spcPts val="0"/>
                        </a:spcBef>
                        <a:spcAft>
                          <a:spcPts val="0"/>
                        </a:spcAft>
                        <a:buClr>
                          <a:schemeClr val="dk1"/>
                        </a:buClr>
                        <a:buSzPts val="1100"/>
                        <a:buFont typeface="Calibri"/>
                        <a:buNone/>
                      </a:pPr>
                      <a:r>
                        <a:rPr lang="en-US" sz="1100" b="0" i="0" u="none" strike="noStrike" cap="none">
                          <a:solidFill>
                            <a:schemeClr val="dk1"/>
                          </a:solidFill>
                          <a:latin typeface="Calibri"/>
                          <a:ea typeface="Calibri"/>
                          <a:cs typeface="Calibri"/>
                          <a:sym typeface="Calibri"/>
                        </a:rPr>
                        <a:t>Policing the Police Article</a:t>
                      </a:r>
                      <a:endParaRPr sz="1400" u="none" strike="noStrike" cap="none"/>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Calibri"/>
                        <a:ea typeface="Calibri"/>
                        <a:cs typeface="Calibri"/>
                        <a:sym typeface="Calibri"/>
                      </a:endParaRPr>
                    </a:p>
                  </a:txBody>
                  <a:tcPr marL="68575" marR="68575" marT="45650" marB="4565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342900" marR="0" lvl="2" indent="-34290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Calibri"/>
                          <a:ea typeface="Calibri"/>
                          <a:cs typeface="Calibri"/>
                          <a:sym typeface="Calibri"/>
                        </a:rPr>
                        <a:t> </a:t>
                      </a:r>
                      <a:r>
                        <a:rPr lang="en-US" sz="2400" b="0" i="0" u="none" strike="noStrike" cap="none">
                          <a:solidFill>
                            <a:schemeClr val="dk1"/>
                          </a:solidFill>
                          <a:latin typeface="Calibri"/>
                          <a:ea typeface="Calibri"/>
                          <a:cs typeface="Calibri"/>
                          <a:sym typeface="Calibri"/>
                        </a:rPr>
                        <a:t>Mapp v. Ohio and Miranda v. Arizona have led to reform of police departments and more federal oversight.</a:t>
                      </a:r>
                      <a:endParaRPr sz="1400" u="none" strike="noStrike" cap="none"/>
                    </a:p>
                    <a:p>
                      <a:pPr marL="342900" marR="0" lvl="2" indent="-342900" algn="l" rtl="0">
                        <a:lnSpc>
                          <a:spcPct val="100000"/>
                        </a:lnSpc>
                        <a:spcBef>
                          <a:spcPts val="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The Civil Rights commission had several victories for voting rights, school desegregation, and fair employment in the 60’s and 70’s. </a:t>
                      </a:r>
                      <a:endParaRPr sz="2400" b="0" i="0" u="none" strike="noStrike" cap="none">
                        <a:solidFill>
                          <a:schemeClr val="dk1"/>
                        </a:solidFill>
                        <a:latin typeface="Calibri"/>
                        <a:ea typeface="Calibri"/>
                        <a:cs typeface="Calibri"/>
                        <a:sym typeface="Calibri"/>
                      </a:endParaRPr>
                    </a:p>
                    <a:p>
                      <a:pPr marL="342900" marR="0" lvl="2" indent="-184150" algn="l" rtl="0">
                        <a:lnSpc>
                          <a:spcPct val="100000"/>
                        </a:lnSpc>
                        <a:spcBef>
                          <a:spcPts val="0"/>
                        </a:spcBef>
                        <a:spcAft>
                          <a:spcPts val="0"/>
                        </a:spcAft>
                        <a:buClr>
                          <a:schemeClr val="dk1"/>
                        </a:buClr>
                        <a:buSzPts val="2500"/>
                        <a:buFont typeface="Arial"/>
                        <a:buNone/>
                      </a:pPr>
                      <a:endParaRPr sz="2500" b="0" i="0" u="none" strike="noStrike" cap="none">
                        <a:solidFill>
                          <a:schemeClr val="dk1"/>
                        </a:solidFill>
                        <a:latin typeface="Calibri"/>
                        <a:ea typeface="Calibri"/>
                        <a:cs typeface="Calibri"/>
                        <a:sym typeface="Calibri"/>
                      </a:endParaRPr>
                    </a:p>
                    <a:p>
                      <a:pPr marL="342900" marR="0" lvl="2" indent="-184150" algn="l" rtl="0">
                        <a:lnSpc>
                          <a:spcPct val="100000"/>
                        </a:lnSpc>
                        <a:spcBef>
                          <a:spcPts val="0"/>
                        </a:spcBef>
                        <a:spcAft>
                          <a:spcPts val="0"/>
                        </a:spcAft>
                        <a:buClr>
                          <a:schemeClr val="dk1"/>
                        </a:buClr>
                        <a:buSzPts val="2500"/>
                        <a:buFont typeface="Arial"/>
                        <a:buNone/>
                      </a:pPr>
                      <a:endParaRPr sz="2500" b="0" i="0" u="none" strike="noStrike" cap="none">
                        <a:solidFill>
                          <a:schemeClr val="dk1"/>
                        </a:solidFill>
                        <a:latin typeface="Calibri"/>
                        <a:ea typeface="Calibri"/>
                        <a:cs typeface="Calibri"/>
                        <a:sym typeface="Calibri"/>
                      </a:endParaRPr>
                    </a:p>
                    <a:p>
                      <a:pPr marL="342900" marR="0" lvl="2" indent="-342900" algn="l" rtl="0">
                        <a:lnSpc>
                          <a:spcPct val="100000"/>
                        </a:lnSpc>
                        <a:spcBef>
                          <a:spcPts val="0"/>
                        </a:spcBef>
                        <a:spcAft>
                          <a:spcPts val="0"/>
                        </a:spcAft>
                        <a:buClr>
                          <a:schemeClr val="dk1"/>
                        </a:buClr>
                        <a:buSzPts val="2500"/>
                        <a:buFont typeface="Calibri"/>
                        <a:buNone/>
                      </a:pPr>
                      <a:endParaRPr sz="2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Calibri"/>
                        <a:ea typeface="Calibri"/>
                        <a:cs typeface="Calibri"/>
                        <a:sym typeface="Calibri"/>
                      </a:endParaRPr>
                    </a:p>
                  </a:txBody>
                  <a:tcPr marL="68575" marR="68575" marT="45650" marB="4565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800"/>
                        <a:buFont typeface="Arial"/>
                        <a:buChar char="•"/>
                      </a:pPr>
                      <a:r>
                        <a:rPr lang="en-US" sz="2800" b="0" i="0" u="none" strike="noStrike" cap="none" dirty="0">
                          <a:solidFill>
                            <a:schemeClr val="dk1"/>
                          </a:solidFill>
                          <a:latin typeface="Calibri"/>
                          <a:ea typeface="Calibri"/>
                          <a:cs typeface="Calibri"/>
                          <a:sym typeface="Calibri"/>
                        </a:rPr>
                        <a:t> MLK Quote “We can never be satisfied as long as the Negro is the victim of the unspeakable horrors of police brutality.”</a:t>
                      </a:r>
                      <a:endParaRPr sz="1400" u="none" strike="noStrike" cap="none" dirty="0"/>
                    </a:p>
                    <a:p>
                      <a:pPr marL="0" marR="0" lvl="0" indent="0" algn="l" rtl="0">
                        <a:lnSpc>
                          <a:spcPct val="100000"/>
                        </a:lnSpc>
                        <a:spcBef>
                          <a:spcPts val="0"/>
                        </a:spcBef>
                        <a:spcAft>
                          <a:spcPts val="0"/>
                        </a:spcAft>
                        <a:buClr>
                          <a:schemeClr val="dk1"/>
                        </a:buClr>
                        <a:buSzPts val="2800"/>
                        <a:buFont typeface="Arial"/>
                        <a:buChar char="•"/>
                      </a:pPr>
                      <a:r>
                        <a:rPr lang="en-US" sz="2800" b="0" i="0" u="none" strike="noStrike" cap="none" dirty="0">
                          <a:solidFill>
                            <a:schemeClr val="dk1"/>
                          </a:solidFill>
                          <a:latin typeface="Calibri"/>
                          <a:ea typeface="Calibri"/>
                          <a:cs typeface="Calibri"/>
                          <a:sym typeface="Calibri"/>
                        </a:rPr>
                        <a:t>Black Panther Party Platform “We want an immediate end to the police brutality and murder of Black people.”</a:t>
                      </a:r>
                      <a:endParaRPr sz="1400" u="none" strike="noStrike" cap="none" dirty="0"/>
                    </a:p>
                  </a:txBody>
                  <a:tcPr marL="68575" marR="68575" marT="45650" marB="4565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6"/>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300"/>
              <a:buFont typeface="Calibri"/>
              <a:buNone/>
            </a:pPr>
            <a:r>
              <a:rPr lang="en-US" sz="3300" b="0" i="0" u="none">
                <a:solidFill>
                  <a:schemeClr val="dk1"/>
                </a:solidFill>
                <a:latin typeface="Calibri"/>
                <a:ea typeface="Calibri"/>
                <a:cs typeface="Calibri"/>
                <a:sym typeface="Calibri"/>
              </a:rPr>
              <a:t>Education Video Clips</a:t>
            </a:r>
            <a:endParaRPr/>
          </a:p>
        </p:txBody>
      </p:sp>
      <p:sp>
        <p:nvSpPr>
          <p:cNvPr id="266" name="Google Shape;266;p6"/>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p>
            <a:pPr marL="171450" marR="0" lvl="0" indent="-171450" algn="l" rtl="0">
              <a:lnSpc>
                <a:spcPct val="90000"/>
              </a:lnSpc>
              <a:spcBef>
                <a:spcPts val="0"/>
              </a:spcBef>
              <a:spcAft>
                <a:spcPts val="0"/>
              </a:spcAft>
              <a:buClr>
                <a:schemeClr val="dk1"/>
              </a:buClr>
              <a:buSzPts val="2100"/>
              <a:buFont typeface="Arial"/>
              <a:buChar char="•"/>
            </a:pPr>
            <a:r>
              <a:rPr lang="en-US" sz="21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https://www.youtube.com/watch?v=FUfMQhsBLww</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sng" strike="noStrike" cap="none">
                <a:solidFill>
                  <a:schemeClr val="dk1"/>
                </a:solidFill>
                <a:latin typeface="Calibri"/>
                <a:ea typeface="Calibri"/>
                <a:cs typeface="Calibri"/>
                <a:sym typeface="Calibri"/>
              </a:rPr>
              <a:t>Urban Prep</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https://www.youtube.com/watch?v=gjjQ6fFFyZI</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sng" strike="noStrike" cap="none">
                <a:solidFill>
                  <a:schemeClr val="dk1"/>
                </a:solidFill>
                <a:latin typeface="Calibri"/>
                <a:ea typeface="Calibri"/>
                <a:cs typeface="Calibri"/>
                <a:sym typeface="Calibri"/>
              </a:rPr>
              <a:t>Urban Prep</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http://www.cnn.com/video/data/2.0/video/living/2013/04/29/natpkg-orig-wilcox-first-interracial-prom.cnn.html</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First interracial prom</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7"/>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300"/>
              <a:buFont typeface="Calibri"/>
              <a:buNone/>
            </a:pPr>
            <a:r>
              <a:rPr lang="en-US" sz="3300" b="0" i="0" u="none">
                <a:solidFill>
                  <a:schemeClr val="dk1"/>
                </a:solidFill>
                <a:latin typeface="Calibri"/>
                <a:ea typeface="Calibri"/>
                <a:cs typeface="Calibri"/>
                <a:sym typeface="Calibri"/>
              </a:rPr>
              <a:t>Sports Videos</a:t>
            </a:r>
            <a:endParaRPr/>
          </a:p>
        </p:txBody>
      </p:sp>
      <p:sp>
        <p:nvSpPr>
          <p:cNvPr id="272" name="Google Shape;272;p7"/>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p>
            <a:pPr marL="171450" lvl="0" indent="-171450" algn="l" rtl="0">
              <a:lnSpc>
                <a:spcPct val="90000"/>
              </a:lnSpc>
              <a:spcBef>
                <a:spcPts val="0"/>
              </a:spcBef>
              <a:spcAft>
                <a:spcPts val="0"/>
              </a:spcAft>
              <a:buClr>
                <a:schemeClr val="dk1"/>
              </a:buClr>
              <a:buSzPts val="2100"/>
              <a:buFont typeface="Arial"/>
              <a:buChar char="•"/>
            </a:pPr>
            <a:r>
              <a:rPr lang="en-US" sz="2100" b="0" i="0" u="sng">
                <a:solidFill>
                  <a:schemeClr val="dk1"/>
                </a:solidFill>
                <a:hlinkClick r:id="rId3">
                  <a:extLst>
                    <a:ext uri="{A12FA001-AC4F-418D-AE19-62706E023703}">
                      <ahyp:hlinkClr xmlns:ahyp="http://schemas.microsoft.com/office/drawing/2018/hyperlinkcolor" val="tx"/>
                    </a:ext>
                  </a:extLst>
                </a:hlinkClick>
              </a:rPr>
              <a:t>https://www.youtube.com/watch?v=ddTRuCsyQCA</a:t>
            </a:r>
            <a:endParaRPr/>
          </a:p>
          <a:p>
            <a:pPr marL="514350" lvl="1" indent="-171450" algn="l" rtl="0">
              <a:lnSpc>
                <a:spcPct val="90000"/>
              </a:lnSpc>
              <a:spcBef>
                <a:spcPts val="300"/>
              </a:spcBef>
              <a:spcAft>
                <a:spcPts val="0"/>
              </a:spcAft>
              <a:buClr>
                <a:schemeClr val="dk1"/>
              </a:buClr>
              <a:buSzPts val="1800"/>
              <a:buFont typeface="Arial"/>
              <a:buChar char="•"/>
            </a:pPr>
            <a:r>
              <a:rPr lang="en-US" sz="1800" b="0" i="0" u="none">
                <a:solidFill>
                  <a:schemeClr val="dk1"/>
                </a:solidFill>
                <a:latin typeface="Calibri"/>
                <a:ea typeface="Calibri"/>
                <a:cs typeface="Calibri"/>
                <a:sym typeface="Calibri"/>
              </a:rPr>
              <a:t>Colin Kaepernick Debate</a:t>
            </a:r>
            <a:endParaRPr/>
          </a:p>
          <a:p>
            <a:pPr marL="171450" lvl="0" indent="-171450" algn="l" rtl="0">
              <a:lnSpc>
                <a:spcPct val="90000"/>
              </a:lnSpc>
              <a:spcBef>
                <a:spcPts val="700"/>
              </a:spcBef>
              <a:spcAft>
                <a:spcPts val="0"/>
              </a:spcAft>
              <a:buClr>
                <a:schemeClr val="dk1"/>
              </a:buClr>
              <a:buSzPts val="2100"/>
              <a:buFont typeface="Arial"/>
              <a:buChar char="•"/>
            </a:pPr>
            <a:r>
              <a:rPr lang="en-US" sz="2100" b="0" i="0" u="sng">
                <a:solidFill>
                  <a:schemeClr val="dk1"/>
                </a:solidFill>
                <a:hlinkClick r:id="rId4">
                  <a:extLst>
                    <a:ext uri="{A12FA001-AC4F-418D-AE19-62706E023703}">
                      <ahyp:hlinkClr xmlns:ahyp="http://schemas.microsoft.com/office/drawing/2018/hyperlinkcolor" val="tx"/>
                    </a:ext>
                  </a:extLst>
                </a:hlinkClick>
              </a:rPr>
              <a:t>https://www.youtube.com/watch?v=BEO3H5BOlFk</a:t>
            </a:r>
            <a:endParaRPr/>
          </a:p>
          <a:p>
            <a:pPr marL="514350" lvl="1" indent="-171450" algn="l" rtl="0">
              <a:lnSpc>
                <a:spcPct val="90000"/>
              </a:lnSpc>
              <a:spcBef>
                <a:spcPts val="300"/>
              </a:spcBef>
              <a:spcAft>
                <a:spcPts val="0"/>
              </a:spcAft>
              <a:buClr>
                <a:schemeClr val="dk1"/>
              </a:buClr>
              <a:buSzPts val="1800"/>
              <a:buFont typeface="Arial"/>
              <a:buChar char="•"/>
            </a:pPr>
            <a:r>
              <a:rPr lang="en-US" sz="1800" b="0" i="0" u="none">
                <a:solidFill>
                  <a:schemeClr val="dk1"/>
                </a:solidFill>
                <a:latin typeface="Calibri"/>
                <a:ea typeface="Calibri"/>
                <a:cs typeface="Calibri"/>
                <a:sym typeface="Calibri"/>
              </a:rPr>
              <a:t>Black Bruins</a:t>
            </a:r>
            <a:endParaRPr/>
          </a:p>
          <a:p>
            <a:pPr marL="171450" lvl="0" indent="-57150" algn="l" rtl="0">
              <a:lnSpc>
                <a:spcPct val="90000"/>
              </a:lnSpc>
              <a:spcBef>
                <a:spcPts val="750"/>
              </a:spcBef>
              <a:spcAft>
                <a:spcPts val="0"/>
              </a:spcAft>
              <a:buClr>
                <a:schemeClr val="dk1"/>
              </a:buClr>
              <a:buSzPts val="1800"/>
              <a:buNone/>
            </a:pPr>
            <a:endParaRPr sz="1800" b="0" i="0" u="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8"/>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300"/>
              <a:buFont typeface="Calibri"/>
              <a:buNone/>
            </a:pPr>
            <a:r>
              <a:rPr lang="en-US" sz="3300" b="0" i="0" u="none">
                <a:solidFill>
                  <a:schemeClr val="dk1"/>
                </a:solidFill>
                <a:latin typeface="Calibri"/>
                <a:ea typeface="Calibri"/>
                <a:cs typeface="Calibri"/>
                <a:sym typeface="Calibri"/>
              </a:rPr>
              <a:t>Police Shootings videos</a:t>
            </a:r>
            <a:endParaRPr/>
          </a:p>
        </p:txBody>
      </p:sp>
      <p:sp>
        <p:nvSpPr>
          <p:cNvPr id="278" name="Google Shape;278;p8"/>
          <p:cNvSpPr txBox="1">
            <a:spLocks noGrp="1"/>
          </p:cNvSpPr>
          <p:nvPr>
            <p:ph type="body" idx="1"/>
          </p:nvPr>
        </p:nvSpPr>
        <p:spPr>
          <a:xfrm>
            <a:off x="628650" y="1447800"/>
            <a:ext cx="7886700" cy="4729162"/>
          </a:xfrm>
          <a:prstGeom prst="rect">
            <a:avLst/>
          </a:prstGeom>
          <a:noFill/>
          <a:ln>
            <a:noFill/>
          </a:ln>
        </p:spPr>
        <p:txBody>
          <a:bodyPr spcFirstLastPara="1" wrap="square" lIns="91425" tIns="45700" rIns="91425" bIns="45700" anchor="t" anchorCtr="0">
            <a:noAutofit/>
          </a:bodyPr>
          <a:lstStyle/>
          <a:p>
            <a:pPr marL="171450" marR="0" lvl="0" indent="-171450" algn="l" rtl="0">
              <a:lnSpc>
                <a:spcPct val="90000"/>
              </a:lnSpc>
              <a:spcBef>
                <a:spcPts val="0"/>
              </a:spcBef>
              <a:spcAft>
                <a:spcPts val="0"/>
              </a:spcAft>
              <a:buClr>
                <a:schemeClr val="dk1"/>
              </a:buClr>
              <a:buSzPts val="2100"/>
              <a:buFont typeface="Arial"/>
              <a:buChar char="•"/>
            </a:pPr>
            <a:r>
              <a:rPr lang="en-US" sz="21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https://www.youtube.com/watch?v=BTGTntifabI</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Gas Station Shooting</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http://thinkprogress.org/justice/2015/04/07/3644139/sc-cop-charged-with-murder/</a:t>
            </a:r>
            <a:r>
              <a:rPr lang="en-US" sz="2100" b="0" i="0" u="none" strike="noStrike" cap="none">
                <a:solidFill>
                  <a:schemeClr val="dk1"/>
                </a:solidFill>
                <a:latin typeface="Calibri"/>
                <a:ea typeface="Calibri"/>
                <a:cs typeface="Calibri"/>
                <a:sym typeface="Calibri"/>
              </a:rPr>
              <a:t> </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SC Cop Walter Scott Murder</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https://www.youtube.com/watch?v=t5S2qRcO8Qw</a:t>
            </a:r>
            <a:r>
              <a:rPr lang="en-US" sz="2100" b="0" i="0" u="none" strike="noStrike" cap="none">
                <a:solidFill>
                  <a:schemeClr val="dk1"/>
                </a:solidFill>
                <a:latin typeface="Calibri"/>
                <a:ea typeface="Calibri"/>
                <a:cs typeface="Calibri"/>
                <a:sym typeface="Calibri"/>
              </a:rPr>
              <a:t> </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Eric Garner</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https://www.youtube.com/watch?v=F2xv4fba65U</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Tomi Lahren vs. Trevor Noah</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https://www.youtube.com/watch?v=3QIWolLM9i8</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Are all cops racist?</a:t>
            </a:r>
            <a:endParaRPr/>
          </a:p>
          <a:p>
            <a:pPr marL="171450" marR="0" lvl="0" indent="-38100" algn="l" rtl="0">
              <a:lnSpc>
                <a:spcPct val="90000"/>
              </a:lnSpc>
              <a:spcBef>
                <a:spcPts val="700"/>
              </a:spcBef>
              <a:spcAft>
                <a:spcPts val="0"/>
              </a:spcAft>
              <a:buClr>
                <a:schemeClr val="dk1"/>
              </a:buClr>
              <a:buSzPts val="2100"/>
              <a:buFont typeface="Arial"/>
              <a:buNone/>
            </a:pPr>
            <a:endParaRPr sz="2100" b="0" i="0" u="none" strike="noStrike" cap="none">
              <a:solidFill>
                <a:schemeClr val="dk1"/>
              </a:solidFill>
              <a:latin typeface="Calibri"/>
              <a:ea typeface="Calibri"/>
              <a:cs typeface="Calibri"/>
              <a:sym typeface="Calibri"/>
            </a:endParaRPr>
          </a:p>
          <a:p>
            <a:pPr marL="171450" marR="0" lvl="0" indent="-38100" algn="l" rtl="0">
              <a:lnSpc>
                <a:spcPct val="90000"/>
              </a:lnSpc>
              <a:spcBef>
                <a:spcPts val="700"/>
              </a:spcBef>
              <a:spcAft>
                <a:spcPts val="0"/>
              </a:spcAft>
              <a:buClr>
                <a:schemeClr val="dk1"/>
              </a:buClr>
              <a:buSzPts val="2100"/>
              <a:buFont typeface="Arial"/>
              <a:buNone/>
            </a:pPr>
            <a:endParaRPr sz="2100" b="0" i="0" u="none" strike="noStrike" cap="none">
              <a:solidFill>
                <a:schemeClr val="dk1"/>
              </a:solidFill>
              <a:latin typeface="Calibri"/>
              <a:ea typeface="Calibri"/>
              <a:cs typeface="Calibri"/>
              <a:sym typeface="Calibri"/>
            </a:endParaRPr>
          </a:p>
          <a:p>
            <a:pPr marL="171450" marR="0" lvl="0" indent="-38100" algn="l" rtl="0">
              <a:lnSpc>
                <a:spcPct val="90000"/>
              </a:lnSpc>
              <a:spcBef>
                <a:spcPts val="750"/>
              </a:spcBef>
              <a:spcAft>
                <a:spcPts val="0"/>
              </a:spcAft>
              <a:buClr>
                <a:schemeClr val="dk1"/>
              </a:buClr>
              <a:buSzPts val="2100"/>
              <a:buFont typeface="Arial"/>
              <a:buNone/>
            </a:pPr>
            <a:endParaRPr sz="2100" b="0" i="0" u="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9"/>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300"/>
              <a:buFont typeface="Calibri"/>
              <a:buNone/>
            </a:pPr>
            <a:r>
              <a:rPr lang="en-US" sz="3300" b="0" i="0" u="none">
                <a:solidFill>
                  <a:schemeClr val="dk1"/>
                </a:solidFill>
                <a:latin typeface="Calibri"/>
                <a:ea typeface="Calibri"/>
                <a:cs typeface="Calibri"/>
                <a:sym typeface="Calibri"/>
              </a:rPr>
              <a:t>Police Shootings cont.</a:t>
            </a:r>
            <a:endParaRPr/>
          </a:p>
        </p:txBody>
      </p:sp>
      <p:sp>
        <p:nvSpPr>
          <p:cNvPr id="284" name="Google Shape;284;p9"/>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p>
            <a:pPr marL="171450" marR="0" lvl="0" indent="-171450" algn="l" rtl="0">
              <a:lnSpc>
                <a:spcPct val="90000"/>
              </a:lnSpc>
              <a:spcBef>
                <a:spcPts val="0"/>
              </a:spcBef>
              <a:spcAft>
                <a:spcPts val="0"/>
              </a:spcAft>
              <a:buClr>
                <a:schemeClr val="dk1"/>
              </a:buClr>
              <a:buSzPts val="2100"/>
              <a:buFont typeface="Arial"/>
              <a:buChar char="•"/>
            </a:pPr>
            <a:r>
              <a:rPr lang="en-US" sz="2100" b="0" i="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http://www.cbsnews.com/news/camden-new-jersey-police-emphasize-community-relations-non-lethal-force/</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Positive changes to police force</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https://www.youtube.com/watch?v=tP0awqth0XI</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Trevor Noah police brutality</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https://www.youtube.com/watch?v=yfi3Ndh3n-g</a:t>
            </a:r>
            <a:endParaRPr/>
          </a:p>
          <a:p>
            <a:pPr marL="514350" marR="0" lvl="1" indent="-171450" algn="l" rtl="0">
              <a:lnSpc>
                <a:spcPct val="90000"/>
              </a:lnSpc>
              <a:spcBef>
                <a:spcPts val="3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BLM protestor goes through police training</a:t>
            </a:r>
            <a:endParaRPr/>
          </a:p>
          <a:p>
            <a:pPr marL="171450" marR="0" lvl="0" indent="-171450" algn="l" rtl="0">
              <a:lnSpc>
                <a:spcPct val="90000"/>
              </a:lnSpc>
              <a:spcBef>
                <a:spcPts val="700"/>
              </a:spcBef>
              <a:spcAft>
                <a:spcPts val="0"/>
              </a:spcAft>
              <a:buClr>
                <a:schemeClr val="dk1"/>
              </a:buClr>
              <a:buSzPts val="2100"/>
              <a:buFont typeface="Arial"/>
              <a:buChar char="•"/>
            </a:pPr>
            <a:r>
              <a:rPr lang="en-US" sz="2100" b="0" i="0"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https://www.theguardian.com/us-news/2020/may/29/george-floyd-killing-protests-police-brutality</a:t>
            </a:r>
            <a:endParaRPr/>
          </a:p>
          <a:p>
            <a:pPr marL="171450" marR="0" lvl="0" indent="-38100" algn="l" rtl="0">
              <a:lnSpc>
                <a:spcPct val="90000"/>
              </a:lnSpc>
              <a:spcBef>
                <a:spcPts val="750"/>
              </a:spcBef>
              <a:spcAft>
                <a:spcPts val="0"/>
              </a:spcAft>
              <a:buClr>
                <a:schemeClr val="dk1"/>
              </a:buClr>
              <a:buSzPts val="2100"/>
              <a:buFont typeface="Arial"/>
              <a:buNone/>
            </a:pPr>
            <a:endParaRPr sz="2100" b="0" i="0"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1244</Words>
  <Application>Microsoft Macintosh PowerPoint</Application>
  <PresentationFormat>On-screen Show (4:3)</PresentationFormat>
  <Paragraphs>117</Paragraphs>
  <Slides>19</Slides>
  <Notes>19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19</vt:i4>
      </vt:variant>
    </vt:vector>
  </HeadingPairs>
  <TitlesOfParts>
    <vt:vector size="24" baseType="lpstr">
      <vt:lpstr>Calibri</vt:lpstr>
      <vt:lpstr>Tahoma</vt:lpstr>
      <vt:lpstr>Arial</vt:lpstr>
      <vt:lpstr>Office Theme</vt:lpstr>
      <vt:lpstr>3_Office Theme</vt:lpstr>
      <vt:lpstr>Warm-up </vt:lpstr>
      <vt:lpstr>MLK’s Dream</vt:lpstr>
      <vt:lpstr>https://www.youtube.com/watch?v=UZ_jp11WxC8</vt:lpstr>
      <vt:lpstr>Directions for Evidence Gathering</vt:lpstr>
      <vt:lpstr>Example Evidence Gathering</vt:lpstr>
      <vt:lpstr>Education Video Clips</vt:lpstr>
      <vt:lpstr>Sports Videos</vt:lpstr>
      <vt:lpstr>Police Shootings videos</vt:lpstr>
      <vt:lpstr>Police Shootings cont.</vt:lpstr>
      <vt:lpstr>Racism Videos</vt:lpstr>
      <vt:lpstr>Possible extension activity: Implicit Bias Test: Harvard</vt:lpstr>
      <vt:lpstr>sources</vt:lpstr>
      <vt:lpstr>Alternate Assessment/ Extension Activity: Free Response or Essay</vt:lpstr>
      <vt:lpstr>Warm-up for day of Socratic Seminar</vt:lpstr>
      <vt:lpstr>Socratic Seminar: Has MLK’s Dream Been Achieved? </vt:lpstr>
      <vt:lpstr>sentences</vt:lpstr>
      <vt:lpstr>Example Seminar</vt:lpstr>
      <vt:lpstr>Example Seminar II</vt:lpstr>
      <vt:lpstr>How not to do a Socratic Seminar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Warm-up </dc:title>
  <dc:creator>joseph_biron</dc:creator>
  <cp:lastModifiedBy>Savas, Merve</cp:lastModifiedBy>
  <cp:revision>1</cp:revision>
  <dcterms:created xsi:type="dcterms:W3CDTF">2020-07-16T20:05:56Z</dcterms:created>
  <dcterms:modified xsi:type="dcterms:W3CDTF">2023-06-07T17:37:24Z</dcterms:modified>
</cp:coreProperties>
</file>